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3" r:id="rId2"/>
    <p:sldId id="262" r:id="rId3"/>
    <p:sldId id="264" r:id="rId4"/>
    <p:sldId id="259" r:id="rId5"/>
    <p:sldId id="260" r:id="rId6"/>
    <p:sldId id="261" r:id="rId7"/>
    <p:sldId id="265" r:id="rId8"/>
    <p:sldId id="266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CCCCFF"/>
    <a:srgbClr val="CCFF99"/>
    <a:srgbClr val="99FFCC"/>
    <a:srgbClr val="FFFF99"/>
    <a:srgbClr val="FFCCFF"/>
    <a:srgbClr val="FF6600"/>
    <a:srgbClr val="0099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59" autoAdjust="0"/>
    <p:restoredTop sz="94660"/>
  </p:normalViewPr>
  <p:slideViewPr>
    <p:cSldViewPr>
      <p:cViewPr varScale="1">
        <p:scale>
          <a:sx n="102" d="100"/>
          <a:sy n="102" d="100"/>
        </p:scale>
        <p:origin x="-8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4D8BED-E058-4E54-8B8A-818F5DF806E8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B9D75-C277-415E-A661-11CB2D6240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699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Show the video – Skills, Goals</a:t>
            </a:r>
            <a:r>
              <a:rPr lang="en-GB" baseline="0" dirty="0" smtClean="0"/>
              <a:t> and Emotions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9D75-C277-415E-A661-11CB2D62401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858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Use this</a:t>
            </a:r>
            <a:r>
              <a:rPr lang="en-GB" baseline="0" dirty="0" smtClean="0"/>
              <a:t> sheet to note down which students have which country – also print off, cut out for lucky dip.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9D75-C277-415E-A661-11CB2D62401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438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34048-C6FC-4D87-8CD3-415771A405F3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AC11-7297-442A-AB2C-0C29C3590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495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34048-C6FC-4D87-8CD3-415771A405F3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AC11-7297-442A-AB2C-0C29C3590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355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34048-C6FC-4D87-8CD3-415771A405F3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AC11-7297-442A-AB2C-0C29C3590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52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34048-C6FC-4D87-8CD3-415771A405F3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AC11-7297-442A-AB2C-0C29C3590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284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34048-C6FC-4D87-8CD3-415771A405F3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AC11-7297-442A-AB2C-0C29C3590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34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34048-C6FC-4D87-8CD3-415771A405F3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AC11-7297-442A-AB2C-0C29C3590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163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34048-C6FC-4D87-8CD3-415771A405F3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AC11-7297-442A-AB2C-0C29C3590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747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34048-C6FC-4D87-8CD3-415771A405F3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AC11-7297-442A-AB2C-0C29C3590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877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34048-C6FC-4D87-8CD3-415771A405F3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AC11-7297-442A-AB2C-0C29C3590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7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34048-C6FC-4D87-8CD3-415771A405F3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AC11-7297-442A-AB2C-0C29C3590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674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34048-C6FC-4D87-8CD3-415771A405F3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9AC11-7297-442A-AB2C-0C29C3590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470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34048-C6FC-4D87-8CD3-415771A405F3}" type="datetimeFigureOut">
              <a:rPr lang="en-GB" smtClean="0"/>
              <a:t>02/07/2014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9AC11-7297-442A-AB2C-0C29C3590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93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0" name="Picture 2" descr="http://wp.streetwise.co/wp-content/uploads/2014/05/world-cup-2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8640" y="-99392"/>
            <a:ext cx="12739423" cy="716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718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http://www.za-vas.ca/wp-content/uploads/2014/03/world-cup-2014-mississau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0768" y="-109526"/>
            <a:ext cx="14133836" cy="7066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578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Quick recap of Week 1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38891">
            <a:off x="460009" y="1660689"/>
            <a:ext cx="3514281" cy="2520652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91631">
            <a:off x="4833234" y="1850716"/>
            <a:ext cx="3882428" cy="2400492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7805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d1mxyp5ceukbya.cloudfront.net/images/2014-world-cup-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464"/>
            <a:ext cx="1513548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d1mxyp5ceukbya.cloudfront.net/images/2014-world-cup-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802" y="27464"/>
            <a:ext cx="1513548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WordArt 2"/>
          <p:cNvSpPr>
            <a:spLocks noChangeArrowheads="1" noChangeShapeType="1" noTextEdit="1"/>
          </p:cNvSpPr>
          <p:nvPr/>
        </p:nvSpPr>
        <p:spPr bwMode="auto">
          <a:xfrm>
            <a:off x="1513548" y="567833"/>
            <a:ext cx="6110254" cy="772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b="1" kern="10" dirty="0" smtClean="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omic Sans MS"/>
              </a:rPr>
              <a:t>WORLD CUP PROJECT</a:t>
            </a:r>
            <a:endParaRPr lang="en-GB" sz="3600" b="1" kern="10" dirty="0">
              <a:ln w="3810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1607706"/>
            <a:ext cx="871296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7030A0"/>
                </a:solidFill>
                <a:latin typeface="Comic Sans MS" pitchFamily="66" charset="0"/>
              </a:rPr>
              <a:t>For the next </a:t>
            </a:r>
            <a:r>
              <a:rPr lang="en-GB" sz="2400" u="sng" dirty="0" smtClean="0">
                <a:solidFill>
                  <a:srgbClr val="7030A0"/>
                </a:solidFill>
                <a:latin typeface="Comic Sans MS" pitchFamily="66" charset="0"/>
              </a:rPr>
              <a:t>three weeks</a:t>
            </a:r>
            <a:r>
              <a:rPr lang="en-GB" sz="2400" dirty="0" smtClean="0">
                <a:solidFill>
                  <a:srgbClr val="7030A0"/>
                </a:solidFill>
                <a:latin typeface="Comic Sans MS" pitchFamily="66" charset="0"/>
              </a:rPr>
              <a:t>, you will be producing a project about a country that is playing in the World Cup;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33CC"/>
                </a:solidFill>
                <a:latin typeface="Comic Sans MS" pitchFamily="66" charset="0"/>
              </a:rPr>
              <a:t>You will be working in teams of </a:t>
            </a:r>
            <a:r>
              <a:rPr lang="en-GB" sz="2400" u="sng" dirty="0" smtClean="0">
                <a:solidFill>
                  <a:srgbClr val="0033CC"/>
                </a:solidFill>
                <a:latin typeface="Comic Sans MS" pitchFamily="66" charset="0"/>
              </a:rPr>
              <a:t>3 people</a:t>
            </a:r>
            <a:r>
              <a:rPr lang="en-GB" sz="2400" dirty="0" smtClean="0">
                <a:solidFill>
                  <a:srgbClr val="0033CC"/>
                </a:solidFill>
                <a:latin typeface="Comic Sans MS" pitchFamily="66" charset="0"/>
              </a:rPr>
              <a:t>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9999"/>
                </a:solidFill>
                <a:latin typeface="Comic Sans MS" pitchFamily="66" charset="0"/>
              </a:rPr>
              <a:t>You will have 6 lessons AND time at home to complete the project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9900"/>
                </a:solidFill>
                <a:latin typeface="Comic Sans MS" pitchFamily="66" charset="0"/>
              </a:rPr>
              <a:t>Your teacher will do a World Cup draw to allocate each group a different country.</a:t>
            </a:r>
            <a:endParaRPr lang="en-GB" sz="2400" dirty="0" smtClean="0">
              <a:solidFill>
                <a:srgbClr val="009999"/>
              </a:solidFill>
              <a:latin typeface="Comic Sans MS" pitchFamily="66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FF6600"/>
                </a:solidFill>
                <a:latin typeface="Comic Sans MS" pitchFamily="66" charset="0"/>
              </a:rPr>
              <a:t>You may choose how to </a:t>
            </a:r>
            <a:r>
              <a:rPr lang="en-GB" sz="2400" u="sng" dirty="0" smtClean="0">
                <a:solidFill>
                  <a:srgbClr val="FF6600"/>
                </a:solidFill>
                <a:latin typeface="Comic Sans MS" pitchFamily="66" charset="0"/>
              </a:rPr>
              <a:t>present</a:t>
            </a:r>
            <a:r>
              <a:rPr lang="en-GB" sz="2400" dirty="0" smtClean="0">
                <a:solidFill>
                  <a:srgbClr val="FF6600"/>
                </a:solidFill>
                <a:latin typeface="Comic Sans MS" pitchFamily="66" charset="0"/>
              </a:rPr>
              <a:t> your project: for example, as a video, a PowerPoint presentation or Prezi, a website, a blog or on paper;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C00000"/>
                </a:solidFill>
                <a:latin typeface="Comic Sans MS" pitchFamily="66" charset="0"/>
              </a:rPr>
              <a:t>Your completed project must be submitted by </a:t>
            </a:r>
            <a:r>
              <a:rPr lang="en-GB" sz="2400" u="sng" dirty="0" smtClean="0">
                <a:solidFill>
                  <a:srgbClr val="C00000"/>
                </a:solidFill>
                <a:latin typeface="Comic Sans MS" pitchFamily="66" charset="0"/>
              </a:rPr>
              <a:t>Friday 18</a:t>
            </a:r>
            <a:r>
              <a:rPr lang="en-GB" sz="2400" u="sng" baseline="30000" dirty="0" smtClean="0">
                <a:solidFill>
                  <a:srgbClr val="C00000"/>
                </a:solidFill>
                <a:latin typeface="Comic Sans MS" pitchFamily="66" charset="0"/>
              </a:rPr>
              <a:t>th</a:t>
            </a:r>
            <a:r>
              <a:rPr lang="en-GB" sz="2400" u="sng" dirty="0" smtClean="0">
                <a:solidFill>
                  <a:srgbClr val="C00000"/>
                </a:solidFill>
                <a:latin typeface="Comic Sans MS" pitchFamily="66" charset="0"/>
              </a:rPr>
              <a:t> July</a:t>
            </a:r>
            <a:r>
              <a:rPr lang="en-GB" sz="2400" dirty="0" smtClean="0">
                <a:solidFill>
                  <a:srgbClr val="C00000"/>
                </a:solidFill>
                <a:latin typeface="Comic Sans MS" pitchFamily="66" charset="0"/>
              </a:rPr>
              <a:t>. The winners (and prizes!) will be announced on the final day of term.</a:t>
            </a:r>
          </a:p>
          <a:p>
            <a:pPr marL="457200" indent="-457200">
              <a:buFont typeface="Arial" pitchFamily="34" charset="0"/>
              <a:buChar char="•"/>
            </a:pPr>
            <a:endParaRPr lang="en-GB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200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d1mxyp5ceukbya.cloudfront.net/images/2014-world-cup-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464"/>
            <a:ext cx="1513548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d1mxyp5ceukbya.cloudfront.net/images/2014-world-cup-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802" y="27464"/>
            <a:ext cx="1513548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WordArt 2"/>
          <p:cNvSpPr>
            <a:spLocks noChangeArrowheads="1" noChangeShapeType="1" noTextEdit="1"/>
          </p:cNvSpPr>
          <p:nvPr/>
        </p:nvSpPr>
        <p:spPr bwMode="auto">
          <a:xfrm>
            <a:off x="1513548" y="567833"/>
            <a:ext cx="6110254" cy="772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b="1" kern="10" dirty="0" smtClean="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omic Sans MS"/>
              </a:rPr>
              <a:t>CONTENT</a:t>
            </a:r>
            <a:endParaRPr lang="en-GB" sz="3600" b="1" kern="10" dirty="0">
              <a:ln w="3810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1700808"/>
            <a:ext cx="86409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 smtClean="0">
                <a:latin typeface="Comic Sans MS" pitchFamily="66" charset="0"/>
              </a:rPr>
              <a:t>Here are the things that you </a:t>
            </a:r>
            <a:r>
              <a:rPr lang="en-GB" sz="2200" u="sng" dirty="0" smtClean="0">
                <a:latin typeface="Comic Sans MS" pitchFamily="66" charset="0"/>
              </a:rPr>
              <a:t>must include</a:t>
            </a:r>
            <a:r>
              <a:rPr lang="en-GB" sz="2200" dirty="0" smtClean="0">
                <a:latin typeface="Comic Sans MS" pitchFamily="66" charset="0"/>
              </a:rPr>
              <a:t>. You may add other things if you like! Think carefully about how to divide up the work between </a:t>
            </a:r>
            <a:r>
              <a:rPr lang="en-GB" sz="2200" b="1" u="sng" dirty="0" smtClean="0">
                <a:latin typeface="Comic Sans MS" pitchFamily="66" charset="0"/>
              </a:rPr>
              <a:t>all</a:t>
            </a:r>
            <a:r>
              <a:rPr lang="en-GB" sz="2200" dirty="0" smtClean="0">
                <a:latin typeface="Comic Sans MS" pitchFamily="66" charset="0"/>
              </a:rPr>
              <a:t> members of the group.</a:t>
            </a:r>
          </a:p>
          <a:p>
            <a:pPr marL="457200" indent="-457200">
              <a:buFont typeface="Arial" pitchFamily="34" charset="0"/>
              <a:buChar char="•"/>
            </a:pPr>
            <a:endParaRPr lang="en-GB" sz="2400" dirty="0">
              <a:latin typeface="Comic Sans MS" pitchFamily="66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87524" y="2897679"/>
            <a:ext cx="1800200" cy="6480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flag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486116" y="2995220"/>
            <a:ext cx="2088232" cy="64807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football kit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804248" y="2888020"/>
            <a:ext cx="2088232" cy="84315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p</a:t>
            </a:r>
            <a:r>
              <a:rPr lang="en-GB" sz="2400" dirty="0" smtClean="0">
                <a:solidFill>
                  <a:schemeClr val="tx1"/>
                </a:solidFill>
              </a:rPr>
              <a:t>rofile of a player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915816" y="4149080"/>
            <a:ext cx="2664296" cy="843154"/>
          </a:xfrm>
          <a:prstGeom prst="round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i</a:t>
            </a:r>
            <a:r>
              <a:rPr lang="en-GB" sz="2400" dirty="0" smtClean="0">
                <a:solidFill>
                  <a:schemeClr val="tx1"/>
                </a:solidFill>
              </a:rPr>
              <a:t>nformation about your country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69432" y="5326796"/>
            <a:ext cx="1838762" cy="1080120"/>
          </a:xfrm>
          <a:prstGeom prst="roundRect">
            <a:avLst/>
          </a:prstGeom>
          <a:solidFill>
            <a:srgbClr val="CC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a</a:t>
            </a:r>
            <a:r>
              <a:rPr lang="en-GB" sz="2400" dirty="0" smtClean="0">
                <a:solidFill>
                  <a:schemeClr val="tx1"/>
                </a:solidFill>
              </a:rPr>
              <a:t> weather report for Brazil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728331" y="5132163"/>
            <a:ext cx="3203666" cy="1393181"/>
          </a:xfrm>
          <a:prstGeom prst="roundRect">
            <a:avLst/>
          </a:prstGeom>
          <a:solidFill>
            <a:srgbClr val="CC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predictions about which teams will reach the final and who will win!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69432" y="4149080"/>
            <a:ext cx="2088232" cy="843154"/>
          </a:xfrm>
          <a:prstGeom prst="roundRect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f</a:t>
            </a:r>
            <a:r>
              <a:rPr lang="en-GB" sz="2400" dirty="0" smtClean="0">
                <a:solidFill>
                  <a:schemeClr val="tx1"/>
                </a:solidFill>
              </a:rPr>
              <a:t>ootball terminology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767419" y="3081812"/>
            <a:ext cx="1913418" cy="843154"/>
          </a:xfrm>
          <a:prstGeom prst="roundRect">
            <a:avLst/>
          </a:prstGeom>
          <a:solidFill>
            <a:srgbClr val="99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a</a:t>
            </a:r>
            <a:r>
              <a:rPr lang="en-GB" sz="2400" dirty="0" smtClean="0">
                <a:solidFill>
                  <a:schemeClr val="tx1"/>
                </a:solidFill>
              </a:rPr>
              <a:t> match report</a:t>
            </a:r>
            <a:endParaRPr lang="en-GB" sz="2400" i="1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584633" y="5326796"/>
            <a:ext cx="2664296" cy="1152128"/>
          </a:xfrm>
          <a:prstGeom prst="round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useful phrases in the language of your country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967824" y="4087155"/>
            <a:ext cx="2636624" cy="84315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a</a:t>
            </a:r>
            <a:r>
              <a:rPr lang="en-GB" sz="2400" dirty="0" smtClean="0">
                <a:solidFill>
                  <a:schemeClr val="tx1"/>
                </a:solidFill>
              </a:rPr>
              <a:t> review of the competition</a:t>
            </a:r>
            <a:endParaRPr lang="en-GB" sz="24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654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upload.wikimedia.org/wikipedia/commons/4/47/Thomas_M%C3%BCller,_Germany_national_football_team_(0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36912"/>
            <a:ext cx="24955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ular Callout 3"/>
          <p:cNvSpPr/>
          <p:nvPr/>
        </p:nvSpPr>
        <p:spPr>
          <a:xfrm>
            <a:off x="3131840" y="692696"/>
            <a:ext cx="5472608" cy="3600400"/>
          </a:xfrm>
          <a:prstGeom prst="wedgeRoundRectCallout">
            <a:avLst>
              <a:gd name="adj1" fmla="val -62733"/>
              <a:gd name="adj2" fmla="val 34368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>
                <a:solidFill>
                  <a:schemeClr val="tx1"/>
                </a:solidFill>
                <a:latin typeface="Comic Sans MS" pitchFamily="66" charset="0"/>
              </a:rPr>
              <a:t>REMEMBER!!!</a:t>
            </a:r>
          </a:p>
          <a:p>
            <a:pPr algn="ctr"/>
            <a:endParaRPr lang="en-GB" sz="36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r>
              <a:rPr lang="en-GB" sz="3600" b="1" dirty="0" smtClean="0">
                <a:solidFill>
                  <a:schemeClr val="tx1"/>
                </a:solidFill>
                <a:latin typeface="Comic Sans MS" pitchFamily="66" charset="0"/>
              </a:rPr>
              <a:t>It must all be your own work… no copying and pasting allowed!</a:t>
            </a:r>
            <a:endParaRPr lang="en-GB" sz="3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357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3265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GB" sz="2000" dirty="0" smtClean="0"/>
              <a:t>Assessment Criteria</a:t>
            </a:r>
            <a:endParaRPr lang="en-GB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4302891"/>
              </p:ext>
            </p:extLst>
          </p:nvPr>
        </p:nvGraphicFramePr>
        <p:xfrm>
          <a:off x="72008" y="332656"/>
          <a:ext cx="9036496" cy="64902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1680"/>
                <a:gridCol w="2088232"/>
                <a:gridCol w="2088232"/>
                <a:gridCol w="3168352"/>
              </a:tblGrid>
              <a:tr h="32268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TASK</a:t>
                      </a:r>
                      <a:endParaRPr lang="en-GB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</a:t>
                      </a:r>
                      <a:r>
                        <a:rPr lang="en-GB" sz="1600" baseline="30000" dirty="0" smtClean="0"/>
                        <a:t>rd</a:t>
                      </a:r>
                      <a:r>
                        <a:rPr lang="en-GB" sz="1600" dirty="0" smtClean="0"/>
                        <a:t> place</a:t>
                      </a:r>
                      <a:endParaRPr lang="en-GB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Runner</a:t>
                      </a:r>
                      <a:r>
                        <a:rPr lang="en-GB" sz="1600" baseline="0" dirty="0" smtClean="0"/>
                        <a:t> up</a:t>
                      </a:r>
                      <a:endParaRPr lang="en-GB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World Cup Winner*</a:t>
                      </a:r>
                      <a:endParaRPr lang="en-GB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44002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1. Present</a:t>
                      </a:r>
                      <a:r>
                        <a:rPr lang="en-GB" sz="1200" baseline="0" dirty="0" smtClean="0"/>
                        <a:t> the flag of your country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Labelled</a:t>
                      </a:r>
                      <a:r>
                        <a:rPr lang="en-GB" sz="1200" baseline="0" dirty="0" smtClean="0"/>
                        <a:t> colours in French or German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Labelled colours in the language of your country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Labelled</a:t>
                      </a:r>
                      <a:r>
                        <a:rPr lang="en-GB" sz="1200" baseline="0" dirty="0" smtClean="0"/>
                        <a:t> colours in French or German AND the language of your country</a:t>
                      </a:r>
                      <a:endParaRPr lang="en-GB" sz="1200" dirty="0"/>
                    </a:p>
                  </a:txBody>
                  <a:tcPr/>
                </a:tc>
              </a:tr>
              <a:tr h="44002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2. Football Kit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Kit labelled with colours in French or German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Kit described in French or German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Kit described in French or German, and labelled in the language of your country</a:t>
                      </a:r>
                      <a:endParaRPr lang="en-GB" sz="1200" dirty="0"/>
                    </a:p>
                  </a:txBody>
                  <a:tcPr/>
                </a:tc>
              </a:tr>
              <a:tr h="44002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3. Profile of a player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Bullet points profile of a player in French or German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Sentences about a</a:t>
                      </a:r>
                      <a:r>
                        <a:rPr lang="en-GB" sz="1200" baseline="0" dirty="0" smtClean="0"/>
                        <a:t> player in French or German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 paragraph to describe a player in French</a:t>
                      </a:r>
                      <a:r>
                        <a:rPr lang="en-GB" sz="1200" baseline="0" dirty="0" smtClean="0"/>
                        <a:t> or German</a:t>
                      </a:r>
                      <a:endParaRPr lang="en-GB" sz="1200" dirty="0"/>
                    </a:p>
                  </a:txBody>
                  <a:tcPr/>
                </a:tc>
              </a:tr>
              <a:tr h="61603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4. Football terminology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List of key football</a:t>
                      </a:r>
                      <a:r>
                        <a:rPr lang="en-GB" sz="1200" baseline="0" dirty="0" smtClean="0"/>
                        <a:t> words in English and French or German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Drawings/pictures of key football</a:t>
                      </a:r>
                      <a:r>
                        <a:rPr lang="en-GB" sz="1200" baseline="0" dirty="0" smtClean="0"/>
                        <a:t> vocab labelled in French or German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Drawings/pictures of key football</a:t>
                      </a:r>
                      <a:r>
                        <a:rPr lang="en-GB" sz="1200" baseline="0" dirty="0" smtClean="0"/>
                        <a:t> vocab labelled in French or German</a:t>
                      </a:r>
                      <a:endParaRPr lang="en-GB" sz="1200" dirty="0" smtClean="0"/>
                    </a:p>
                    <a:p>
                      <a:r>
                        <a:rPr lang="en-GB" sz="1200" dirty="0" smtClean="0"/>
                        <a:t>AND the language of your country</a:t>
                      </a:r>
                      <a:endParaRPr lang="en-GB" sz="1200" dirty="0"/>
                    </a:p>
                  </a:txBody>
                  <a:tcPr/>
                </a:tc>
              </a:tr>
              <a:tr h="44002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5. Information about your country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List of ten facts about the country (in English)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Paragraph</a:t>
                      </a:r>
                      <a:r>
                        <a:rPr lang="en-GB" sz="1200" baseline="0" dirty="0" smtClean="0"/>
                        <a:t> about your country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Tourist leaflet/brochure for your country</a:t>
                      </a:r>
                      <a:endParaRPr lang="en-GB" sz="1200" dirty="0"/>
                    </a:p>
                  </a:txBody>
                  <a:tcPr/>
                </a:tc>
              </a:tr>
              <a:tr h="44002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6. A weather report for Brazil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 map and labelled weathers in French or German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 map and sentences in French or German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A map and sentences in French or German</a:t>
                      </a:r>
                    </a:p>
                    <a:p>
                      <a:r>
                        <a:rPr lang="en-GB" sz="1200" dirty="0" smtClean="0"/>
                        <a:t>AND labelled in the language</a:t>
                      </a:r>
                      <a:r>
                        <a:rPr lang="en-GB" sz="1200" baseline="0" dirty="0" smtClean="0"/>
                        <a:t> of your country</a:t>
                      </a:r>
                      <a:endParaRPr lang="en-GB" sz="1200" dirty="0"/>
                    </a:p>
                  </a:txBody>
                  <a:tcPr/>
                </a:tc>
              </a:tr>
              <a:tr h="61603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7. Useful phrases  in the language of your country*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List of 10 phrases in English</a:t>
                      </a:r>
                      <a:r>
                        <a:rPr lang="en-GB" sz="1200" baseline="0" dirty="0" smtClean="0"/>
                        <a:t> and the language of your country*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List of 15 useful phrases</a:t>
                      </a:r>
                      <a:r>
                        <a:rPr lang="en-GB" sz="1200" baseline="0" dirty="0" smtClean="0"/>
                        <a:t> in English and the language of your country*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List of 15 useful phrases</a:t>
                      </a:r>
                      <a:r>
                        <a:rPr lang="en-GB" sz="1200" baseline="0" dirty="0" smtClean="0"/>
                        <a:t> in English, in the language of your country AND in French or German</a:t>
                      </a:r>
                      <a:endParaRPr lang="en-GB" sz="1200" dirty="0"/>
                    </a:p>
                  </a:txBody>
                  <a:tcPr/>
                </a:tc>
              </a:tr>
              <a:tr h="61603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8. A Match report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r>
                        <a:rPr lang="en-GB" sz="1200" baseline="0" dirty="0" smtClean="0"/>
                        <a:t> list of the results for your team and a small review (in English) of how they did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 list of the results for your team and a paragraph (in English) to describe a match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 list of the results</a:t>
                      </a:r>
                      <a:r>
                        <a:rPr lang="en-GB" sz="1200" baseline="0" dirty="0" smtClean="0"/>
                        <a:t> and a newspaper report-style match report</a:t>
                      </a:r>
                      <a:endParaRPr lang="en-GB" sz="1200" dirty="0"/>
                    </a:p>
                  </a:txBody>
                  <a:tcPr/>
                </a:tc>
              </a:tr>
              <a:tr h="79204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9.</a:t>
                      </a:r>
                      <a:r>
                        <a:rPr lang="en-GB" sz="1200" baseline="0" dirty="0" smtClean="0"/>
                        <a:t> Predictions  - Ask 6 people at the start of the project who they think will win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/>
                        <a:t>Write the predictions in French or German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Write the predictions in French or</a:t>
                      </a:r>
                      <a:r>
                        <a:rPr lang="en-GB" sz="1200" baseline="0" dirty="0" smtClean="0"/>
                        <a:t> German, in sentences (Future tense)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Write the predictions in sentences</a:t>
                      </a:r>
                      <a:r>
                        <a:rPr lang="en-GB" sz="1200" baseline="0" dirty="0" smtClean="0"/>
                        <a:t> in French or German, and the name of the countries in the language of your country</a:t>
                      </a:r>
                      <a:endParaRPr lang="en-GB" sz="1200" dirty="0"/>
                    </a:p>
                  </a:txBody>
                  <a:tcPr/>
                </a:tc>
              </a:tr>
              <a:tr h="61603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10. A</a:t>
                      </a:r>
                      <a:r>
                        <a:rPr lang="en-GB" sz="1200" baseline="0" dirty="0" smtClean="0"/>
                        <a:t> review of the whole competition</a:t>
                      </a:r>
                      <a:endParaRPr lang="en-GB" sz="12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sz="1200" dirty="0" smtClean="0"/>
                        <a:t>A summary from each member of the group:</a:t>
                      </a:r>
                      <a:r>
                        <a:rPr lang="en-GB" sz="1200" baseline="0" dirty="0" smtClean="0"/>
                        <a:t> </a:t>
                      </a:r>
                    </a:p>
                    <a:p>
                      <a:r>
                        <a:rPr lang="en-GB" sz="1200" dirty="0" smtClean="0"/>
                        <a:t>How much of the competition did you watch? What were your highlights? Which</a:t>
                      </a:r>
                      <a:r>
                        <a:rPr lang="en-GB" sz="1200" baseline="0" dirty="0" smtClean="0"/>
                        <a:t> games/players were disappointing?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b="1" i="1" dirty="0"/>
                    </a:p>
                  </a:txBody>
                  <a:tcPr/>
                </a:tc>
              </a:tr>
              <a:tr h="485687">
                <a:tc gridSpan="4"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GB" sz="1000" b="1" i="1" dirty="0" smtClean="0"/>
                        <a:t>If your country </a:t>
                      </a:r>
                      <a:r>
                        <a:rPr lang="en-GB" sz="1000" b="1" i="1" baseline="0" dirty="0" smtClean="0"/>
                        <a:t> speaks English, </a:t>
                      </a:r>
                      <a:r>
                        <a:rPr lang="en-GB" sz="1000" b="1" i="1" dirty="0" smtClean="0"/>
                        <a:t>French or German, you can either choose another language or</a:t>
                      </a:r>
                      <a:r>
                        <a:rPr lang="en-GB" sz="1000" b="1" i="1" baseline="0" dirty="0" smtClean="0"/>
                        <a:t> use Portuguese (Brazil’s language</a:t>
                      </a:r>
                      <a:r>
                        <a:rPr lang="en-GB" sz="1000" b="1" i="1" baseline="0" dirty="0" smtClean="0"/>
                        <a:t>)</a:t>
                      </a:r>
                      <a:endParaRPr lang="en-GB" sz="1000" b="1" i="1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b="1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6545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089903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8572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Spain</a:t>
                      </a:r>
                      <a:endParaRPr lang="en-GB" sz="1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France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Japan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Netherlands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572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Nigeria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Brazil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Algeria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Switzerland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572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Belgium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Costa Rica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Chile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Cameroon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572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Ecuador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Russia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Germany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Ivory Coast</a:t>
                      </a:r>
                      <a:endParaRPr lang="en-GB" sz="1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572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Croatia</a:t>
                      </a:r>
                      <a:endParaRPr lang="en-GB" sz="1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Honduras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Uruguay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Greece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572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Iran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Australia</a:t>
                      </a:r>
                      <a:endParaRPr lang="en-GB" sz="1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Portugal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Bosnia &amp; Herzegovina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572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FREE</a:t>
                      </a:r>
                      <a:r>
                        <a:rPr lang="en-US" sz="2000" baseline="0" dirty="0" smtClean="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 CHOICE – but NOT England!</a:t>
                      </a:r>
                      <a:endParaRPr lang="en-GB" sz="1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Argentina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Mexico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Ghana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572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South Korea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Colombia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USA</a:t>
                      </a:r>
                      <a:endParaRPr lang="en-GB" sz="1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mic Sans MS"/>
                          <a:ea typeface="SimSun"/>
                          <a:cs typeface="Times New Roman"/>
                        </a:rPr>
                        <a:t>Italy</a:t>
                      </a:r>
                      <a:endParaRPr lang="en-GB" sz="1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3407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za-vas.ca/wp-content/uploads/2014/03/world-cup-2014-mississaug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125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72" t="1550" r="27289" b="1406"/>
          <a:stretch/>
        </p:blipFill>
        <p:spPr bwMode="auto">
          <a:xfrm>
            <a:off x="-180528" y="0"/>
            <a:ext cx="93762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Starter task ideas: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9675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Colours</a:t>
            </a:r>
          </a:p>
          <a:p>
            <a:r>
              <a:rPr lang="en-GB" dirty="0" smtClean="0"/>
              <a:t>Clothes</a:t>
            </a:r>
          </a:p>
          <a:p>
            <a:r>
              <a:rPr lang="en-GB" dirty="0" smtClean="0"/>
              <a:t>Countries – names and where they are in the world</a:t>
            </a:r>
          </a:p>
          <a:p>
            <a:r>
              <a:rPr lang="en-GB" dirty="0" smtClean="0"/>
              <a:t>Profiles (Top Trumps)</a:t>
            </a:r>
          </a:p>
          <a:p>
            <a:r>
              <a:rPr lang="en-GB" dirty="0" smtClean="0"/>
              <a:t>Weather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643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775</Words>
  <Application>Microsoft Office PowerPoint</Application>
  <PresentationFormat>On-screen Show (4:3)</PresentationFormat>
  <Paragraphs>112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Quick recap of Week 1</vt:lpstr>
      <vt:lpstr>PowerPoint Presentation</vt:lpstr>
      <vt:lpstr>PowerPoint Presentation</vt:lpstr>
      <vt:lpstr>PowerPoint Presentation</vt:lpstr>
      <vt:lpstr>Assessment Criteria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nev</dc:creator>
  <cp:lastModifiedBy>Clare</cp:lastModifiedBy>
  <cp:revision>34</cp:revision>
  <dcterms:created xsi:type="dcterms:W3CDTF">2014-05-30T08:35:02Z</dcterms:created>
  <dcterms:modified xsi:type="dcterms:W3CDTF">2014-07-02T13:42:44Z</dcterms:modified>
</cp:coreProperties>
</file>