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6484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37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30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571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23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8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7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63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884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93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24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15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2D56-2619-43B4-91CD-F8FC267C829C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2B0A6-88A2-4136-8BB1-742949783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52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26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000" dirty="0" smtClean="0"/>
              <a:t>Assessment Criteria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917672"/>
              </p:ext>
            </p:extLst>
          </p:nvPr>
        </p:nvGraphicFramePr>
        <p:xfrm>
          <a:off x="72008" y="332656"/>
          <a:ext cx="9036496" cy="64902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1680"/>
                <a:gridCol w="2088232"/>
                <a:gridCol w="2088232"/>
                <a:gridCol w="3168352"/>
              </a:tblGrid>
              <a:tr h="32268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r>
                        <a:rPr lang="en-GB" sz="1600" baseline="30000" dirty="0" smtClean="0"/>
                        <a:t>rd</a:t>
                      </a:r>
                      <a:r>
                        <a:rPr lang="en-GB" sz="1600" dirty="0" smtClean="0"/>
                        <a:t> place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Runner</a:t>
                      </a:r>
                      <a:r>
                        <a:rPr lang="en-GB" sz="1600" baseline="0" dirty="0" smtClean="0"/>
                        <a:t> up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World Cup Winner*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 Present</a:t>
                      </a:r>
                      <a:r>
                        <a:rPr lang="en-GB" sz="1200" baseline="0" dirty="0" smtClean="0"/>
                        <a:t> the flag of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</a:t>
                      </a:r>
                      <a:r>
                        <a:rPr lang="en-GB" sz="1200" baseline="0" dirty="0" smtClean="0"/>
                        <a:t> colours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 colours in the language of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</a:t>
                      </a:r>
                      <a:r>
                        <a:rPr lang="en-GB" sz="1200" baseline="0" dirty="0" smtClean="0"/>
                        <a:t> colours in French or German AND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2. Football Kit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labelled with colours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described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described in French or German, and labelled in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 Profile of a player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Bullet points profile of a player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Sentences about a</a:t>
                      </a:r>
                      <a:r>
                        <a:rPr lang="en-GB" sz="1200" baseline="0" dirty="0" smtClean="0"/>
                        <a:t> player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paragraph to describe a player in French</a:t>
                      </a:r>
                      <a:r>
                        <a:rPr lang="en-GB" sz="1200" baseline="0" dirty="0" smtClean="0"/>
                        <a:t> or German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 Football terminology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key football</a:t>
                      </a:r>
                      <a:r>
                        <a:rPr lang="en-GB" sz="1200" baseline="0" dirty="0" smtClean="0"/>
                        <a:t> words in English and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Drawings/pictures of key football</a:t>
                      </a:r>
                      <a:r>
                        <a:rPr lang="en-GB" sz="1200" baseline="0" dirty="0" smtClean="0"/>
                        <a:t> vocab labelled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Drawings/pictures of key football</a:t>
                      </a:r>
                      <a:r>
                        <a:rPr lang="en-GB" sz="1200" baseline="0" dirty="0" smtClean="0"/>
                        <a:t> vocab labelled in French or German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AND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5. Information about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ten facts about the country (in English)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Paragraph</a:t>
                      </a:r>
                      <a:r>
                        <a:rPr lang="en-GB" sz="1200" baseline="0" dirty="0" smtClean="0"/>
                        <a:t> about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Tourist leaflet/brochure for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6. A weather report for Brazil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map and labelled weathers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map and sentences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A map and sentences in French or German</a:t>
                      </a:r>
                    </a:p>
                    <a:p>
                      <a:r>
                        <a:rPr lang="en-GB" sz="1200" dirty="0" smtClean="0"/>
                        <a:t>AND labelled in the language</a:t>
                      </a:r>
                      <a:r>
                        <a:rPr lang="en-GB" sz="1200" baseline="0" dirty="0" smtClean="0"/>
                        <a:t> of your country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7. Useful phrases  in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10 phrases in English</a:t>
                      </a:r>
                      <a:r>
                        <a:rPr lang="en-GB" sz="1200" baseline="0" dirty="0" smtClean="0"/>
                        <a:t> and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15 useful phrases</a:t>
                      </a:r>
                      <a:r>
                        <a:rPr lang="en-GB" sz="1200" baseline="0" dirty="0" smtClean="0"/>
                        <a:t> in English and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List of 15 useful phrases</a:t>
                      </a:r>
                      <a:r>
                        <a:rPr lang="en-GB" sz="1200" baseline="0" dirty="0" smtClean="0"/>
                        <a:t> in English, in the language of your country AND in French or German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 A Match report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r>
                        <a:rPr lang="en-GB" sz="1200" baseline="0" dirty="0" smtClean="0"/>
                        <a:t> list of the results for your team and a small review (in English) of how they did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list of the results for your team and a paragraph (in English) to describe a match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list of the results</a:t>
                      </a:r>
                      <a:r>
                        <a:rPr lang="en-GB" sz="1200" baseline="0" dirty="0" smtClean="0"/>
                        <a:t> and a newspaper report-style match report</a:t>
                      </a:r>
                      <a:endParaRPr lang="en-GB" sz="1200" dirty="0"/>
                    </a:p>
                  </a:txBody>
                  <a:tcPr/>
                </a:tc>
              </a:tr>
              <a:tr h="7920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9.</a:t>
                      </a:r>
                      <a:r>
                        <a:rPr lang="en-GB" sz="1200" baseline="0" dirty="0" smtClean="0"/>
                        <a:t> Predictions  - Ask 6 people at the start of the project who they think will win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Write the predictions in French or German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Write the predictions in French or</a:t>
                      </a:r>
                      <a:r>
                        <a:rPr lang="en-GB" sz="1200" baseline="0" dirty="0" smtClean="0"/>
                        <a:t> German, in sentences (Future tense)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Write the predictions in sentences</a:t>
                      </a:r>
                      <a:r>
                        <a:rPr lang="en-GB" sz="1200" baseline="0" dirty="0" smtClean="0"/>
                        <a:t> in French or German, and the name of the countries in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 A</a:t>
                      </a:r>
                      <a:r>
                        <a:rPr lang="en-GB" sz="1200" baseline="0" dirty="0" smtClean="0"/>
                        <a:t> review of the whole competition</a:t>
                      </a:r>
                      <a:endParaRPr lang="en-GB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A summary from each member of the group: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r>
                        <a:rPr lang="en-GB" sz="1200" dirty="0" smtClean="0"/>
                        <a:t>How much of the competition did you watch? What were your highlights? Which</a:t>
                      </a:r>
                      <a:r>
                        <a:rPr lang="en-GB" sz="1200" baseline="0" dirty="0" smtClean="0"/>
                        <a:t> games/players were disappointing?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b="1" i="1" dirty="0"/>
                    </a:p>
                  </a:txBody>
                  <a:tcPr/>
                </a:tc>
              </a:tr>
              <a:tr h="485687">
                <a:tc gridSpan="4"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GB" sz="1000" b="1" i="1" dirty="0" smtClean="0"/>
                        <a:t>If your country </a:t>
                      </a:r>
                      <a:r>
                        <a:rPr lang="en-GB" sz="1000" b="1" i="1" baseline="0" dirty="0" smtClean="0"/>
                        <a:t> speaks English, </a:t>
                      </a:r>
                      <a:r>
                        <a:rPr lang="en-GB" sz="1000" b="1" i="1" dirty="0" smtClean="0"/>
                        <a:t>French or German, you can either choose another language or</a:t>
                      </a:r>
                      <a:r>
                        <a:rPr lang="en-GB" sz="1000" b="1" i="1" baseline="0" dirty="0" smtClean="0"/>
                        <a:t> use Portuguese (Brazil’s language)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en-GB" sz="1000" b="1" i="1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5696" y="6597352"/>
            <a:ext cx="73083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42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1. Present the flag of your country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327419"/>
              </p:ext>
            </p:extLst>
          </p:nvPr>
        </p:nvGraphicFramePr>
        <p:xfrm>
          <a:off x="179512" y="1052736"/>
          <a:ext cx="8568951" cy="52827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6317"/>
                <a:gridCol w="2184243"/>
                <a:gridCol w="3528391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</a:t>
                      </a:r>
                      <a:r>
                        <a:rPr lang="en-GB" sz="1600" baseline="0" dirty="0" smtClean="0"/>
                        <a:t> colours in </a:t>
                      </a:r>
                      <a:r>
                        <a:rPr lang="en-GB" sz="1600" baseline="0" dirty="0" smtClean="0"/>
                        <a:t>German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 colours in the language of your country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</a:t>
                      </a:r>
                      <a:r>
                        <a:rPr lang="en-GB" sz="1600" baseline="0" dirty="0" smtClean="0"/>
                        <a:t> colours in </a:t>
                      </a:r>
                      <a:r>
                        <a:rPr lang="en-GB" sz="1600" baseline="0" dirty="0" smtClean="0"/>
                        <a:t>German </a:t>
                      </a:r>
                      <a:r>
                        <a:rPr lang="en-GB" sz="1600" baseline="0" dirty="0" smtClean="0"/>
                        <a:t>AND the language of your country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schwarz</a:t>
                      </a:r>
                      <a:r>
                        <a:rPr lang="en-GB" dirty="0" smtClean="0"/>
                        <a:t>      = black</a:t>
                      </a:r>
                    </a:p>
                    <a:p>
                      <a:r>
                        <a:rPr lang="en-GB" dirty="0" err="1" smtClean="0"/>
                        <a:t>weiß</a:t>
                      </a:r>
                      <a:r>
                        <a:rPr lang="en-GB" dirty="0" smtClean="0"/>
                        <a:t>            = white</a:t>
                      </a:r>
                    </a:p>
                    <a:p>
                      <a:r>
                        <a:rPr lang="en-GB" dirty="0" smtClean="0"/>
                        <a:t>rot               = red</a:t>
                      </a:r>
                    </a:p>
                    <a:p>
                      <a:r>
                        <a:rPr lang="en-GB" dirty="0" err="1" smtClean="0"/>
                        <a:t>blau</a:t>
                      </a:r>
                      <a:r>
                        <a:rPr lang="en-GB" dirty="0" smtClean="0"/>
                        <a:t>             = blue</a:t>
                      </a:r>
                    </a:p>
                    <a:p>
                      <a:r>
                        <a:rPr lang="en-GB" dirty="0" err="1" smtClean="0"/>
                        <a:t>gelb</a:t>
                      </a:r>
                      <a:r>
                        <a:rPr lang="en-GB" dirty="0" smtClean="0"/>
                        <a:t>             = yellow </a:t>
                      </a:r>
                    </a:p>
                    <a:p>
                      <a:r>
                        <a:rPr lang="en-GB" dirty="0" err="1" smtClean="0"/>
                        <a:t>grün</a:t>
                      </a:r>
                      <a:r>
                        <a:rPr lang="en-GB" dirty="0" smtClean="0"/>
                        <a:t>             = green</a:t>
                      </a:r>
                    </a:p>
                    <a:p>
                      <a:r>
                        <a:rPr lang="en-GB" dirty="0" smtClean="0"/>
                        <a:t>gold             =</a:t>
                      </a:r>
                      <a:r>
                        <a:rPr lang="en-GB" baseline="0" dirty="0" smtClean="0"/>
                        <a:t> gold</a:t>
                      </a:r>
                    </a:p>
                    <a:p>
                      <a:r>
                        <a:rPr lang="en-GB" baseline="0" dirty="0" smtClean="0"/>
                        <a:t>orange        = orange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hell              = light</a:t>
                      </a:r>
                    </a:p>
                    <a:p>
                      <a:r>
                        <a:rPr lang="en-GB" dirty="0" err="1" smtClean="0"/>
                        <a:t>dunkel</a:t>
                      </a:r>
                      <a:r>
                        <a:rPr lang="en-GB" dirty="0" smtClean="0"/>
                        <a:t>         = dark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 = Spanish:</a:t>
                      </a:r>
                    </a:p>
                    <a:p>
                      <a:r>
                        <a:rPr lang="en-GB" dirty="0" smtClean="0"/>
                        <a:t>negro         = black</a:t>
                      </a:r>
                    </a:p>
                    <a:p>
                      <a:r>
                        <a:rPr lang="en-GB" dirty="0" err="1" smtClean="0"/>
                        <a:t>blanco</a:t>
                      </a:r>
                      <a:r>
                        <a:rPr lang="en-GB" dirty="0" smtClean="0"/>
                        <a:t>       = white</a:t>
                      </a:r>
                    </a:p>
                    <a:p>
                      <a:r>
                        <a:rPr lang="en-GB" dirty="0" err="1" smtClean="0"/>
                        <a:t>rojo</a:t>
                      </a:r>
                      <a:r>
                        <a:rPr lang="en-GB" baseline="0" dirty="0" smtClean="0"/>
                        <a:t>   </a:t>
                      </a:r>
                      <a:r>
                        <a:rPr lang="en-GB" dirty="0" smtClean="0"/>
                        <a:t>          = red</a:t>
                      </a:r>
                    </a:p>
                    <a:p>
                      <a:r>
                        <a:rPr lang="en-GB" dirty="0" err="1" smtClean="0"/>
                        <a:t>azul</a:t>
                      </a:r>
                      <a:r>
                        <a:rPr lang="en-GB" dirty="0" smtClean="0"/>
                        <a:t>             = blue</a:t>
                      </a:r>
                    </a:p>
                    <a:p>
                      <a:r>
                        <a:rPr lang="en-GB" dirty="0" err="1" smtClean="0"/>
                        <a:t>amarillo</a:t>
                      </a:r>
                      <a:r>
                        <a:rPr lang="en-GB" dirty="0" smtClean="0"/>
                        <a:t>     = yellow </a:t>
                      </a:r>
                    </a:p>
                    <a:p>
                      <a:r>
                        <a:rPr lang="en-GB" dirty="0" err="1" smtClean="0"/>
                        <a:t>verde</a:t>
                      </a:r>
                      <a:r>
                        <a:rPr lang="en-GB" dirty="0" smtClean="0"/>
                        <a:t>          = green</a:t>
                      </a:r>
                    </a:p>
                    <a:p>
                      <a:r>
                        <a:rPr lang="en-GB" dirty="0" smtClean="0"/>
                        <a:t>dorado        =</a:t>
                      </a:r>
                      <a:r>
                        <a:rPr lang="en-GB" baseline="0" dirty="0" smtClean="0"/>
                        <a:t> gold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claro</a:t>
                      </a:r>
                      <a:r>
                        <a:rPr lang="en-GB" dirty="0" smtClean="0"/>
                        <a:t>              = light</a:t>
                      </a:r>
                    </a:p>
                    <a:p>
                      <a:r>
                        <a:rPr lang="en-GB" dirty="0" err="1" smtClean="0"/>
                        <a:t>oscuro</a:t>
                      </a:r>
                      <a:r>
                        <a:rPr lang="en-GB" dirty="0" smtClean="0"/>
                        <a:t>         = dark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Giving opinions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Die </a:t>
                      </a:r>
                      <a:r>
                        <a:rPr lang="en-GB" sz="1600" dirty="0" err="1" smtClean="0"/>
                        <a:t>Fahne</a:t>
                      </a:r>
                      <a:r>
                        <a:rPr lang="en-GB" sz="1600" baseline="0" dirty="0" smtClean="0"/>
                        <a:t> von </a:t>
                      </a:r>
                      <a:r>
                        <a:rPr lang="en-GB" sz="1600" i="1" baseline="0" dirty="0" smtClean="0"/>
                        <a:t>England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0" baseline="0" dirty="0" err="1" smtClean="0"/>
                        <a:t>ist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1" baseline="0" dirty="0" err="1" smtClean="0"/>
                        <a:t>weiß</a:t>
                      </a:r>
                      <a:r>
                        <a:rPr lang="en-GB" sz="1600" i="0" baseline="0" dirty="0" smtClean="0"/>
                        <a:t> und </a:t>
                      </a:r>
                      <a:r>
                        <a:rPr lang="en-GB" sz="1600" i="1" baseline="0" dirty="0" smtClean="0"/>
                        <a:t>rot</a:t>
                      </a:r>
                      <a:endParaRPr lang="en-GB" sz="1600" i="0" baseline="0" dirty="0" smtClean="0"/>
                    </a:p>
                    <a:p>
                      <a:endParaRPr lang="en-GB" sz="1600" i="0" baseline="0" dirty="0" smtClean="0"/>
                    </a:p>
                    <a:p>
                      <a:r>
                        <a:rPr lang="en-GB" sz="1600" i="0" baseline="0" dirty="0" err="1" smtClean="0"/>
                        <a:t>Ich</a:t>
                      </a:r>
                      <a:r>
                        <a:rPr lang="en-GB" sz="1600" i="0" baseline="0" dirty="0" smtClean="0"/>
                        <a:t> mag die </a:t>
                      </a:r>
                      <a:r>
                        <a:rPr lang="en-GB" sz="1600" i="0" baseline="0" dirty="0" err="1" smtClean="0"/>
                        <a:t>Fahne</a:t>
                      </a:r>
                      <a:r>
                        <a:rPr lang="en-GB" sz="1600" i="0" baseline="0" dirty="0" smtClean="0"/>
                        <a:t> von </a:t>
                      </a:r>
                      <a:r>
                        <a:rPr lang="en-GB" sz="1600" i="1" baseline="0" dirty="0" smtClean="0"/>
                        <a:t>England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err="1" smtClean="0"/>
                        <a:t>Ich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err="1" smtClean="0"/>
                        <a:t>finde</a:t>
                      </a:r>
                      <a:r>
                        <a:rPr lang="en-GB" sz="1600" dirty="0" smtClean="0"/>
                        <a:t> die </a:t>
                      </a:r>
                      <a:r>
                        <a:rPr lang="en-GB" sz="1600" dirty="0" err="1" smtClean="0"/>
                        <a:t>Fahne</a:t>
                      </a:r>
                      <a:r>
                        <a:rPr lang="en-GB" sz="1600" dirty="0" smtClean="0"/>
                        <a:t> von </a:t>
                      </a:r>
                      <a:r>
                        <a:rPr lang="en-GB" sz="1600" i="1" dirty="0" smtClean="0"/>
                        <a:t>England </a:t>
                      </a:r>
                      <a:r>
                        <a:rPr lang="en-GB" sz="1600" i="0" dirty="0" smtClean="0"/>
                        <a:t>OK/in </a:t>
                      </a:r>
                      <a:r>
                        <a:rPr lang="en-GB" sz="1600" i="0" dirty="0" err="1" smtClean="0"/>
                        <a:t>Ordnung</a:t>
                      </a:r>
                      <a:r>
                        <a:rPr lang="en-GB" sz="1600" i="0" dirty="0" smtClean="0"/>
                        <a:t>/super/</a:t>
                      </a:r>
                      <a:r>
                        <a:rPr lang="en-GB" sz="1600" i="0" dirty="0" err="1" smtClean="0"/>
                        <a:t>interessant</a:t>
                      </a:r>
                      <a:r>
                        <a:rPr lang="en-GB" sz="1600" i="0" dirty="0" smtClean="0"/>
                        <a:t>/</a:t>
                      </a:r>
                    </a:p>
                    <a:p>
                      <a:r>
                        <a:rPr lang="en-GB" sz="1600" i="0" dirty="0" err="1" smtClean="0"/>
                        <a:t>langweilig</a:t>
                      </a:r>
                      <a:endParaRPr lang="en-GB" sz="1600" i="0" dirty="0" smtClean="0"/>
                    </a:p>
                    <a:p>
                      <a:endParaRPr lang="en-GB" sz="1600" i="0" dirty="0" smtClean="0"/>
                    </a:p>
                    <a:p>
                      <a:r>
                        <a:rPr lang="en-GB" sz="1600" i="0" dirty="0" smtClean="0"/>
                        <a:t>Die </a:t>
                      </a:r>
                      <a:r>
                        <a:rPr lang="en-GB" sz="1600" i="0" dirty="0" err="1" smtClean="0"/>
                        <a:t>Fahne</a:t>
                      </a:r>
                      <a:r>
                        <a:rPr lang="en-GB" sz="1600" i="0" dirty="0" smtClean="0"/>
                        <a:t> hat </a:t>
                      </a:r>
                      <a:r>
                        <a:rPr lang="en-GB" sz="1600" i="1" dirty="0" err="1" smtClean="0"/>
                        <a:t>ein</a:t>
                      </a:r>
                      <a:r>
                        <a:rPr lang="en-GB" sz="1600" i="1" dirty="0" smtClean="0"/>
                        <a:t> </a:t>
                      </a:r>
                      <a:r>
                        <a:rPr lang="en-GB" sz="1600" i="1" dirty="0" err="1" smtClean="0"/>
                        <a:t>Bild</a:t>
                      </a:r>
                      <a:r>
                        <a:rPr lang="en-GB" sz="1600" i="1" dirty="0" smtClean="0"/>
                        <a:t>/Sterne/</a:t>
                      </a:r>
                      <a:r>
                        <a:rPr lang="en-GB" sz="1600" i="1" dirty="0" err="1" smtClean="0"/>
                        <a:t>ein</a:t>
                      </a:r>
                      <a:r>
                        <a:rPr lang="en-GB" sz="1600" i="1" dirty="0" smtClean="0"/>
                        <a:t> Tier </a:t>
                      </a:r>
                      <a:r>
                        <a:rPr lang="en-GB" sz="1600" i="0" dirty="0" err="1" smtClean="0"/>
                        <a:t>drin</a:t>
                      </a:r>
                      <a:endParaRPr lang="en-GB" sz="1600" i="0" dirty="0" smtClean="0"/>
                    </a:p>
                    <a:p>
                      <a:r>
                        <a:rPr lang="en-GB" sz="1600" i="0" dirty="0" smtClean="0"/>
                        <a:t>(</a:t>
                      </a:r>
                      <a:r>
                        <a:rPr lang="en-GB" sz="1600" i="1" dirty="0" smtClean="0"/>
                        <a:t>the flag has a picture/stars/an</a:t>
                      </a:r>
                      <a:r>
                        <a:rPr lang="en-GB" sz="1600" i="1" baseline="0" dirty="0" smtClean="0"/>
                        <a:t> animal in it)</a:t>
                      </a:r>
                      <a:r>
                        <a:rPr lang="en-GB" sz="1600" i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584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1. Present the flag of your country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891196"/>
              </p:ext>
            </p:extLst>
          </p:nvPr>
        </p:nvGraphicFramePr>
        <p:xfrm>
          <a:off x="179512" y="1052736"/>
          <a:ext cx="8568951" cy="5161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6317"/>
                <a:gridCol w="2400267"/>
                <a:gridCol w="3312367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</a:t>
                      </a:r>
                      <a:r>
                        <a:rPr lang="en-GB" sz="1600" baseline="0" dirty="0" smtClean="0"/>
                        <a:t> colours in </a:t>
                      </a:r>
                      <a:r>
                        <a:rPr lang="en-GB" sz="1600" baseline="0" dirty="0" smtClean="0"/>
                        <a:t>French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 colours in the language of your country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Labelled</a:t>
                      </a:r>
                      <a:r>
                        <a:rPr lang="en-GB" sz="1600" baseline="0" dirty="0" smtClean="0"/>
                        <a:t> colours in French </a:t>
                      </a:r>
                      <a:r>
                        <a:rPr lang="en-GB" sz="1600" baseline="0" dirty="0" smtClean="0"/>
                        <a:t>AND </a:t>
                      </a:r>
                      <a:r>
                        <a:rPr lang="en-GB" sz="1600" baseline="0" dirty="0" smtClean="0"/>
                        <a:t>the language of your country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dirty="0" smtClean="0"/>
                        <a:t>noir             = black</a:t>
                      </a:r>
                    </a:p>
                    <a:p>
                      <a:r>
                        <a:rPr lang="en-GB" dirty="0" smtClean="0"/>
                        <a:t>blanc          = white</a:t>
                      </a:r>
                    </a:p>
                    <a:p>
                      <a:r>
                        <a:rPr lang="en-GB" dirty="0" smtClean="0"/>
                        <a:t>rouge          = red</a:t>
                      </a:r>
                    </a:p>
                    <a:p>
                      <a:r>
                        <a:rPr lang="en-GB" dirty="0" smtClean="0"/>
                        <a:t>bleu             = blue</a:t>
                      </a:r>
                    </a:p>
                    <a:p>
                      <a:r>
                        <a:rPr lang="en-GB" dirty="0" err="1" smtClean="0"/>
                        <a:t>jaune</a:t>
                      </a:r>
                      <a:r>
                        <a:rPr lang="en-GB" dirty="0" smtClean="0"/>
                        <a:t>          = yellow </a:t>
                      </a:r>
                    </a:p>
                    <a:p>
                      <a:r>
                        <a:rPr lang="en-GB" dirty="0" err="1" smtClean="0"/>
                        <a:t>vert</a:t>
                      </a:r>
                      <a:r>
                        <a:rPr lang="en-GB" dirty="0" smtClean="0"/>
                        <a:t>             = green</a:t>
                      </a:r>
                    </a:p>
                    <a:p>
                      <a:r>
                        <a:rPr lang="en-GB" dirty="0" smtClean="0"/>
                        <a:t>or                =</a:t>
                      </a:r>
                      <a:r>
                        <a:rPr lang="en-GB" baseline="0" dirty="0" smtClean="0"/>
                        <a:t> gold</a:t>
                      </a:r>
                    </a:p>
                    <a:p>
                      <a:r>
                        <a:rPr lang="en-GB" baseline="0" dirty="0" smtClean="0"/>
                        <a:t>orange        = orange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clair</a:t>
                      </a:r>
                      <a:r>
                        <a:rPr lang="en-GB" dirty="0" smtClean="0"/>
                        <a:t>             = light</a:t>
                      </a:r>
                    </a:p>
                    <a:p>
                      <a:r>
                        <a:rPr lang="en-GB" dirty="0" err="1" smtClean="0"/>
                        <a:t>foncé</a:t>
                      </a:r>
                      <a:r>
                        <a:rPr lang="en-GB" dirty="0" smtClean="0"/>
                        <a:t>           = dark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i="1" dirty="0" smtClean="0"/>
                        <a:t>(bleu </a:t>
                      </a:r>
                      <a:r>
                        <a:rPr lang="en-GB" i="1" dirty="0" err="1" smtClean="0"/>
                        <a:t>clair</a:t>
                      </a:r>
                      <a:r>
                        <a:rPr lang="en-GB" i="1" dirty="0" smtClean="0"/>
                        <a:t> = light</a:t>
                      </a:r>
                      <a:r>
                        <a:rPr lang="en-GB" i="1" baseline="0" dirty="0" smtClean="0"/>
                        <a:t> blue)</a:t>
                      </a:r>
                    </a:p>
                    <a:p>
                      <a:r>
                        <a:rPr lang="en-GB" i="1" baseline="0" dirty="0" smtClean="0"/>
                        <a:t>(bleu </a:t>
                      </a:r>
                      <a:r>
                        <a:rPr lang="en-GB" i="1" baseline="0" dirty="0" err="1" smtClean="0"/>
                        <a:t>foncé</a:t>
                      </a:r>
                      <a:r>
                        <a:rPr lang="en-GB" i="1" baseline="0" dirty="0" smtClean="0"/>
                        <a:t> = dark blue)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 = Spanish:</a:t>
                      </a:r>
                    </a:p>
                    <a:p>
                      <a:r>
                        <a:rPr lang="en-GB" dirty="0" smtClean="0"/>
                        <a:t>negro         = black</a:t>
                      </a:r>
                    </a:p>
                    <a:p>
                      <a:r>
                        <a:rPr lang="en-GB" dirty="0" err="1" smtClean="0"/>
                        <a:t>blanco</a:t>
                      </a:r>
                      <a:r>
                        <a:rPr lang="en-GB" dirty="0" smtClean="0"/>
                        <a:t>       = white</a:t>
                      </a:r>
                    </a:p>
                    <a:p>
                      <a:r>
                        <a:rPr lang="en-GB" dirty="0" err="1" smtClean="0"/>
                        <a:t>rojo</a:t>
                      </a:r>
                      <a:r>
                        <a:rPr lang="en-GB" baseline="0" dirty="0" smtClean="0"/>
                        <a:t>   </a:t>
                      </a:r>
                      <a:r>
                        <a:rPr lang="en-GB" dirty="0" smtClean="0"/>
                        <a:t>          = red</a:t>
                      </a:r>
                    </a:p>
                    <a:p>
                      <a:r>
                        <a:rPr lang="en-GB" dirty="0" err="1" smtClean="0"/>
                        <a:t>azul</a:t>
                      </a:r>
                      <a:r>
                        <a:rPr lang="en-GB" dirty="0" smtClean="0"/>
                        <a:t>             = blue</a:t>
                      </a:r>
                    </a:p>
                    <a:p>
                      <a:r>
                        <a:rPr lang="en-GB" dirty="0" err="1" smtClean="0"/>
                        <a:t>amarillo</a:t>
                      </a:r>
                      <a:r>
                        <a:rPr lang="en-GB" dirty="0" smtClean="0"/>
                        <a:t>     = yellow </a:t>
                      </a:r>
                    </a:p>
                    <a:p>
                      <a:r>
                        <a:rPr lang="en-GB" dirty="0" err="1" smtClean="0"/>
                        <a:t>verde</a:t>
                      </a:r>
                      <a:r>
                        <a:rPr lang="en-GB" dirty="0" smtClean="0"/>
                        <a:t>          = green</a:t>
                      </a:r>
                    </a:p>
                    <a:p>
                      <a:r>
                        <a:rPr lang="en-GB" dirty="0" smtClean="0"/>
                        <a:t>dorado        =</a:t>
                      </a:r>
                      <a:r>
                        <a:rPr lang="en-GB" baseline="0" dirty="0" smtClean="0"/>
                        <a:t> gold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claro</a:t>
                      </a:r>
                      <a:r>
                        <a:rPr lang="en-GB" dirty="0" smtClean="0"/>
                        <a:t>              = light</a:t>
                      </a:r>
                    </a:p>
                    <a:p>
                      <a:r>
                        <a:rPr lang="en-GB" dirty="0" err="1" smtClean="0"/>
                        <a:t>oscuro</a:t>
                      </a:r>
                      <a:r>
                        <a:rPr lang="en-GB" dirty="0" smtClean="0"/>
                        <a:t>         = dark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Giving opinions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Le </a:t>
                      </a:r>
                      <a:r>
                        <a:rPr lang="en-GB" sz="1600" dirty="0" err="1" smtClean="0"/>
                        <a:t>drapeau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smtClean="0"/>
                        <a:t>de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l’</a:t>
                      </a:r>
                      <a:r>
                        <a:rPr lang="en-GB" sz="1600" i="1" dirty="0" err="1" smtClean="0"/>
                        <a:t>Angleterre</a:t>
                      </a:r>
                      <a:r>
                        <a:rPr lang="en-GB" sz="1600" i="0" dirty="0" smtClean="0"/>
                        <a:t>, </a:t>
                      </a:r>
                      <a:r>
                        <a:rPr lang="en-GB" sz="1600" i="0" dirty="0" err="1" smtClean="0"/>
                        <a:t>c’est</a:t>
                      </a:r>
                      <a:r>
                        <a:rPr lang="en-GB" sz="1600" i="0" dirty="0" smtClean="0"/>
                        <a:t> </a:t>
                      </a:r>
                      <a:r>
                        <a:rPr lang="en-GB" sz="1600" i="1" baseline="0" dirty="0" smtClean="0"/>
                        <a:t>blanc</a:t>
                      </a:r>
                      <a:r>
                        <a:rPr lang="en-GB" sz="1600" i="0" baseline="0" dirty="0" smtClean="0"/>
                        <a:t> et </a:t>
                      </a:r>
                      <a:r>
                        <a:rPr lang="en-GB" sz="1600" i="1" baseline="0" dirty="0" smtClean="0"/>
                        <a:t>rouge.</a:t>
                      </a:r>
                      <a:endParaRPr lang="en-GB" sz="1600" i="0" baseline="0" dirty="0" smtClean="0"/>
                    </a:p>
                    <a:p>
                      <a:endParaRPr lang="en-GB" sz="1600" i="0" baseline="0" dirty="0" smtClean="0"/>
                    </a:p>
                    <a:p>
                      <a:r>
                        <a:rPr lang="en-GB" sz="1600" i="0" baseline="0" dirty="0" err="1" smtClean="0"/>
                        <a:t>J’aime</a:t>
                      </a:r>
                      <a:r>
                        <a:rPr lang="en-GB" sz="1600" i="0" baseline="0" dirty="0" smtClean="0"/>
                        <a:t> le </a:t>
                      </a:r>
                      <a:r>
                        <a:rPr lang="en-GB" sz="1600" i="0" baseline="0" dirty="0" err="1" smtClean="0"/>
                        <a:t>drapeau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0" baseline="0" dirty="0" smtClean="0"/>
                        <a:t>de </a:t>
                      </a:r>
                      <a:r>
                        <a:rPr lang="en-GB" sz="1600" i="0" baseline="0" dirty="0" err="1" smtClean="0"/>
                        <a:t>l’</a:t>
                      </a:r>
                      <a:r>
                        <a:rPr lang="en-GB" sz="1600" i="1" baseline="0" dirty="0" err="1" smtClean="0"/>
                        <a:t>Angleterre</a:t>
                      </a:r>
                      <a:endParaRPr lang="en-GB" sz="1600" i="1" baseline="0" dirty="0" smtClean="0"/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Je </a:t>
                      </a:r>
                      <a:r>
                        <a:rPr lang="en-GB" sz="1600" dirty="0" err="1" smtClean="0"/>
                        <a:t>trouve</a:t>
                      </a:r>
                      <a:r>
                        <a:rPr lang="en-GB" sz="1600" dirty="0" smtClean="0"/>
                        <a:t> le </a:t>
                      </a:r>
                      <a:r>
                        <a:rPr lang="en-GB" sz="1600" dirty="0" err="1" smtClean="0"/>
                        <a:t>drapeau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smtClean="0"/>
                        <a:t>de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l’</a:t>
                      </a:r>
                      <a:r>
                        <a:rPr lang="en-GB" sz="1600" i="1" dirty="0" err="1" smtClean="0"/>
                        <a:t>Angleterre</a:t>
                      </a:r>
                      <a:r>
                        <a:rPr lang="en-GB" sz="1600" i="1" dirty="0" smtClean="0"/>
                        <a:t> </a:t>
                      </a:r>
                      <a:r>
                        <a:rPr lang="en-GB" sz="1600" i="0" dirty="0" err="1" smtClean="0"/>
                        <a:t>bof</a:t>
                      </a:r>
                      <a:r>
                        <a:rPr lang="en-GB" sz="1600" i="0" dirty="0" smtClean="0"/>
                        <a:t>/super/</a:t>
                      </a:r>
                      <a:r>
                        <a:rPr lang="en-GB" sz="1600" i="0" dirty="0" err="1" smtClean="0"/>
                        <a:t>intéressant</a:t>
                      </a:r>
                      <a:r>
                        <a:rPr lang="en-GB" sz="1600" i="0" dirty="0" smtClean="0"/>
                        <a:t>/</a:t>
                      </a:r>
                      <a:r>
                        <a:rPr lang="en-GB" sz="1600" i="0" dirty="0" err="1" smtClean="0"/>
                        <a:t>ennuyeux</a:t>
                      </a:r>
                      <a:endParaRPr lang="en-GB" sz="1600" i="0" dirty="0" smtClean="0"/>
                    </a:p>
                    <a:p>
                      <a:endParaRPr lang="en-GB" sz="1600" i="0" dirty="0" smtClean="0"/>
                    </a:p>
                    <a:p>
                      <a:r>
                        <a:rPr lang="en-GB" sz="1600" i="0" dirty="0" smtClean="0"/>
                        <a:t>Il y a un </a:t>
                      </a:r>
                      <a:r>
                        <a:rPr lang="en-GB" sz="1600" i="0" dirty="0" smtClean="0"/>
                        <a:t>image/des </a:t>
                      </a:r>
                      <a:r>
                        <a:rPr lang="en-GB" sz="1600" i="0" dirty="0" err="1" smtClean="0"/>
                        <a:t>étoiles</a:t>
                      </a:r>
                      <a:r>
                        <a:rPr lang="en-GB" sz="1600" i="0" dirty="0" smtClean="0"/>
                        <a:t>/un</a:t>
                      </a:r>
                      <a:r>
                        <a:rPr lang="en-GB" sz="1600" i="0" baseline="0" dirty="0" smtClean="0"/>
                        <a:t> animal </a:t>
                      </a:r>
                      <a:r>
                        <a:rPr lang="en-GB" sz="1600" i="0" baseline="0" dirty="0" err="1" smtClean="0"/>
                        <a:t>sur</a:t>
                      </a:r>
                      <a:r>
                        <a:rPr lang="en-GB" sz="1600" i="0" baseline="0" dirty="0" smtClean="0"/>
                        <a:t> le </a:t>
                      </a:r>
                      <a:r>
                        <a:rPr lang="en-GB" sz="1600" i="0" baseline="0" dirty="0" err="1" smtClean="0"/>
                        <a:t>drapeau</a:t>
                      </a:r>
                      <a:endParaRPr lang="en-GB" sz="1600" i="0" dirty="0" smtClean="0"/>
                    </a:p>
                    <a:p>
                      <a:r>
                        <a:rPr lang="en-GB" sz="1600" i="0" dirty="0" smtClean="0"/>
                        <a:t>(</a:t>
                      </a:r>
                      <a:r>
                        <a:rPr lang="en-GB" sz="1600" i="1" dirty="0" smtClean="0"/>
                        <a:t>There is a picture/stars/an</a:t>
                      </a:r>
                      <a:r>
                        <a:rPr lang="en-GB" sz="1600" i="1" baseline="0" dirty="0" smtClean="0"/>
                        <a:t> animal on the flag)</a:t>
                      </a:r>
                      <a:r>
                        <a:rPr lang="en-GB" sz="1600" i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66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2. Football Kit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60975"/>
              </p:ext>
            </p:extLst>
          </p:nvPr>
        </p:nvGraphicFramePr>
        <p:xfrm>
          <a:off x="251521" y="908720"/>
          <a:ext cx="8568951" cy="56326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2952328"/>
                <a:gridCol w="3312367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labelled with colours in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German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described in German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described in German, and labelled in the language of your country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schwarz</a:t>
                      </a:r>
                      <a:r>
                        <a:rPr lang="en-GB" dirty="0" smtClean="0"/>
                        <a:t>      = black</a:t>
                      </a:r>
                    </a:p>
                    <a:p>
                      <a:r>
                        <a:rPr lang="en-GB" dirty="0" err="1" smtClean="0"/>
                        <a:t>weiß</a:t>
                      </a:r>
                      <a:r>
                        <a:rPr lang="en-GB" dirty="0" smtClean="0"/>
                        <a:t>            = white</a:t>
                      </a:r>
                    </a:p>
                    <a:p>
                      <a:r>
                        <a:rPr lang="en-GB" dirty="0" smtClean="0"/>
                        <a:t>rot               = red</a:t>
                      </a:r>
                    </a:p>
                    <a:p>
                      <a:r>
                        <a:rPr lang="en-GB" dirty="0" err="1" smtClean="0"/>
                        <a:t>blau</a:t>
                      </a:r>
                      <a:r>
                        <a:rPr lang="en-GB" dirty="0" smtClean="0"/>
                        <a:t>             = blue</a:t>
                      </a:r>
                    </a:p>
                    <a:p>
                      <a:r>
                        <a:rPr lang="en-GB" dirty="0" err="1" smtClean="0"/>
                        <a:t>gelb</a:t>
                      </a:r>
                      <a:r>
                        <a:rPr lang="en-GB" dirty="0" smtClean="0"/>
                        <a:t>             = yellow </a:t>
                      </a:r>
                    </a:p>
                    <a:p>
                      <a:r>
                        <a:rPr lang="en-GB" dirty="0" err="1" smtClean="0"/>
                        <a:t>grün</a:t>
                      </a:r>
                      <a:r>
                        <a:rPr lang="en-GB" dirty="0" smtClean="0"/>
                        <a:t>             = green</a:t>
                      </a:r>
                    </a:p>
                    <a:p>
                      <a:r>
                        <a:rPr lang="en-GB" dirty="0" smtClean="0"/>
                        <a:t>gold             =</a:t>
                      </a:r>
                      <a:r>
                        <a:rPr lang="en-GB" baseline="0" dirty="0" smtClean="0"/>
                        <a:t> gold</a:t>
                      </a:r>
                    </a:p>
                    <a:p>
                      <a:r>
                        <a:rPr lang="en-GB" baseline="0" dirty="0" smtClean="0"/>
                        <a:t>orange        = orange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hell              = light</a:t>
                      </a:r>
                    </a:p>
                    <a:p>
                      <a:r>
                        <a:rPr lang="en-GB" dirty="0" err="1" smtClean="0"/>
                        <a:t>dunkel</a:t>
                      </a:r>
                      <a:r>
                        <a:rPr lang="en-GB" dirty="0" smtClean="0"/>
                        <a:t>         = dark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Das </a:t>
                      </a:r>
                      <a:r>
                        <a:rPr lang="en-GB" dirty="0" err="1" smtClean="0"/>
                        <a:t>Trikot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ist</a:t>
                      </a:r>
                      <a:r>
                        <a:rPr lang="en-GB" dirty="0" smtClean="0"/>
                        <a:t> …</a:t>
                      </a:r>
                    </a:p>
                    <a:p>
                      <a:r>
                        <a:rPr lang="en-GB" i="1" dirty="0" smtClean="0"/>
                        <a:t>The shirt is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smtClean="0"/>
                        <a:t>Die Shorts </a:t>
                      </a:r>
                      <a:r>
                        <a:rPr lang="en-GB" i="0" dirty="0" err="1" smtClean="0"/>
                        <a:t>ist</a:t>
                      </a:r>
                      <a:r>
                        <a:rPr lang="en-GB" i="0" dirty="0" smtClean="0"/>
                        <a:t> …</a:t>
                      </a:r>
                    </a:p>
                    <a:p>
                      <a:r>
                        <a:rPr lang="en-GB" i="1" dirty="0" smtClean="0"/>
                        <a:t>The shorts are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smtClean="0"/>
                        <a:t>Die </a:t>
                      </a:r>
                      <a:r>
                        <a:rPr lang="en-GB" i="0" dirty="0" err="1" smtClean="0"/>
                        <a:t>Socken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sind</a:t>
                      </a:r>
                      <a:r>
                        <a:rPr lang="en-GB" i="0" baseline="0" dirty="0" smtClean="0"/>
                        <a:t> …</a:t>
                      </a:r>
                    </a:p>
                    <a:p>
                      <a:r>
                        <a:rPr lang="en-GB" i="1" baseline="0" dirty="0" smtClean="0"/>
                        <a:t>The socks are …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smtClean="0"/>
                        <a:t>Das </a:t>
                      </a:r>
                      <a:r>
                        <a:rPr lang="en-GB" i="0" baseline="0" dirty="0" err="1" smtClean="0"/>
                        <a:t>Trikot</a:t>
                      </a:r>
                      <a:r>
                        <a:rPr lang="en-GB" i="0" baseline="0" dirty="0" smtClean="0"/>
                        <a:t>/Die Shorts hat </a:t>
                      </a:r>
                      <a:r>
                        <a:rPr lang="en-GB" i="0" baseline="0" dirty="0" err="1" smtClean="0"/>
                        <a:t>Streifen</a:t>
                      </a:r>
                      <a:endParaRPr lang="en-GB" i="0" baseline="0" dirty="0" smtClean="0"/>
                    </a:p>
                    <a:p>
                      <a:r>
                        <a:rPr lang="en-GB" i="1" baseline="0" dirty="0" smtClean="0"/>
                        <a:t>The shirt has/The shorts have stripes</a:t>
                      </a:r>
                    </a:p>
                    <a:p>
                      <a:endParaRPr lang="en-GB" i="0" baseline="0" dirty="0" smtClean="0"/>
                    </a:p>
                    <a:p>
                      <a:r>
                        <a:rPr lang="en-GB" i="0" baseline="0" dirty="0" smtClean="0"/>
                        <a:t>Die </a:t>
                      </a:r>
                      <a:r>
                        <a:rPr lang="en-GB" i="0" baseline="0" dirty="0" err="1" smtClean="0"/>
                        <a:t>Socken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haben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Streifen</a:t>
                      </a:r>
                      <a:endParaRPr lang="en-GB" i="0" baseline="0" dirty="0" smtClean="0"/>
                    </a:p>
                    <a:p>
                      <a:r>
                        <a:rPr lang="en-GB" i="1" dirty="0" smtClean="0"/>
                        <a:t>The</a:t>
                      </a:r>
                      <a:r>
                        <a:rPr lang="en-GB" i="1" baseline="0" dirty="0" smtClean="0"/>
                        <a:t> socks have stripes</a:t>
                      </a:r>
                      <a:endParaRPr lang="en-GB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Giving opinions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Die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Ausrüstung</a:t>
                      </a:r>
                      <a:r>
                        <a:rPr lang="en-GB" sz="1600" baseline="0" dirty="0" smtClean="0"/>
                        <a:t> von </a:t>
                      </a:r>
                      <a:r>
                        <a:rPr lang="en-GB" sz="1600" i="1" baseline="0" dirty="0" smtClean="0"/>
                        <a:t>England </a:t>
                      </a:r>
                      <a:r>
                        <a:rPr lang="en-GB" sz="1600" i="1" baseline="0" dirty="0" err="1" smtClean="0"/>
                        <a:t>ist</a:t>
                      </a:r>
                      <a:r>
                        <a:rPr lang="en-GB" sz="1600" i="1" baseline="0" dirty="0" smtClean="0"/>
                        <a:t>…</a:t>
                      </a:r>
                    </a:p>
                    <a:p>
                      <a:r>
                        <a:rPr lang="en-GB" sz="1600" i="1" baseline="0" dirty="0" smtClean="0"/>
                        <a:t>The kit of England is…</a:t>
                      </a:r>
                    </a:p>
                    <a:p>
                      <a:endParaRPr lang="en-GB" sz="1600" i="1" baseline="0" dirty="0" smtClean="0"/>
                    </a:p>
                    <a:p>
                      <a:r>
                        <a:rPr lang="en-GB" sz="1600" i="0" baseline="0" dirty="0" smtClean="0"/>
                        <a:t>Die </a:t>
                      </a:r>
                      <a:r>
                        <a:rPr lang="en-GB" sz="1600" i="0" baseline="0" dirty="0" err="1" smtClean="0"/>
                        <a:t>Spieler</a:t>
                      </a:r>
                      <a:r>
                        <a:rPr lang="en-GB" sz="1600" i="0" baseline="0" dirty="0" smtClean="0"/>
                        <a:t> von England </a:t>
                      </a:r>
                      <a:r>
                        <a:rPr lang="en-GB" sz="1600" i="0" baseline="0" dirty="0" err="1" smtClean="0"/>
                        <a:t>tragen</a:t>
                      </a:r>
                      <a:r>
                        <a:rPr lang="en-GB" sz="1600" i="1" baseline="0" dirty="0" smtClean="0"/>
                        <a:t> …</a:t>
                      </a:r>
                    </a:p>
                    <a:p>
                      <a:r>
                        <a:rPr lang="en-GB" sz="1600" i="1" baseline="0" dirty="0" smtClean="0"/>
                        <a:t>The players from England wear…</a:t>
                      </a:r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565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2. Football Kit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79446"/>
              </p:ext>
            </p:extLst>
          </p:nvPr>
        </p:nvGraphicFramePr>
        <p:xfrm>
          <a:off x="251521" y="908720"/>
          <a:ext cx="8568951" cy="5602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2952328"/>
                <a:gridCol w="3312367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labelled with colours in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French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described in French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Kit described in </a:t>
                      </a:r>
                      <a:r>
                        <a:rPr lang="en-GB" sz="1600" dirty="0" smtClean="0"/>
                        <a:t>French, </a:t>
                      </a:r>
                      <a:r>
                        <a:rPr lang="en-GB" sz="1600" dirty="0" smtClean="0"/>
                        <a:t>and labelled in the language of your country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dirty="0" smtClean="0"/>
                        <a:t>noir             = black</a:t>
                      </a:r>
                    </a:p>
                    <a:p>
                      <a:r>
                        <a:rPr lang="en-GB" dirty="0" smtClean="0"/>
                        <a:t>blanc          = white</a:t>
                      </a:r>
                    </a:p>
                    <a:p>
                      <a:r>
                        <a:rPr lang="en-GB" dirty="0" smtClean="0"/>
                        <a:t>rouge          = red</a:t>
                      </a:r>
                    </a:p>
                    <a:p>
                      <a:r>
                        <a:rPr lang="en-GB" dirty="0" smtClean="0"/>
                        <a:t>bleu             = blue</a:t>
                      </a:r>
                    </a:p>
                    <a:p>
                      <a:r>
                        <a:rPr lang="en-GB" dirty="0" err="1" smtClean="0"/>
                        <a:t>jaune</a:t>
                      </a:r>
                      <a:r>
                        <a:rPr lang="en-GB" dirty="0" smtClean="0"/>
                        <a:t>          = yellow </a:t>
                      </a:r>
                    </a:p>
                    <a:p>
                      <a:r>
                        <a:rPr lang="en-GB" dirty="0" err="1" smtClean="0"/>
                        <a:t>vert</a:t>
                      </a:r>
                      <a:r>
                        <a:rPr lang="en-GB" dirty="0" smtClean="0"/>
                        <a:t>             = green</a:t>
                      </a:r>
                    </a:p>
                    <a:p>
                      <a:r>
                        <a:rPr lang="en-GB" dirty="0" smtClean="0"/>
                        <a:t>or                =</a:t>
                      </a:r>
                      <a:r>
                        <a:rPr lang="en-GB" baseline="0" dirty="0" smtClean="0"/>
                        <a:t> gold</a:t>
                      </a:r>
                    </a:p>
                    <a:p>
                      <a:r>
                        <a:rPr lang="en-GB" baseline="0" dirty="0" smtClean="0"/>
                        <a:t>orange        = orange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clair</a:t>
                      </a:r>
                      <a:r>
                        <a:rPr lang="en-GB" dirty="0" smtClean="0"/>
                        <a:t>             = light</a:t>
                      </a:r>
                    </a:p>
                    <a:p>
                      <a:r>
                        <a:rPr lang="en-GB" dirty="0" err="1" smtClean="0"/>
                        <a:t>foncé</a:t>
                      </a:r>
                      <a:r>
                        <a:rPr lang="en-GB" dirty="0" smtClean="0"/>
                        <a:t>           = dark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i="1" dirty="0" smtClean="0"/>
                        <a:t>(bleu </a:t>
                      </a:r>
                      <a:r>
                        <a:rPr lang="en-GB" i="1" dirty="0" err="1" smtClean="0"/>
                        <a:t>clair</a:t>
                      </a:r>
                      <a:r>
                        <a:rPr lang="en-GB" i="1" dirty="0" smtClean="0"/>
                        <a:t> = light</a:t>
                      </a:r>
                      <a:r>
                        <a:rPr lang="en-GB" i="1" baseline="0" dirty="0" smtClean="0"/>
                        <a:t> blue)</a:t>
                      </a:r>
                    </a:p>
                    <a:p>
                      <a:r>
                        <a:rPr lang="en-GB" i="1" baseline="0" dirty="0" smtClean="0"/>
                        <a:t>(bleu </a:t>
                      </a:r>
                      <a:r>
                        <a:rPr lang="en-GB" i="1" baseline="0" dirty="0" err="1" smtClean="0"/>
                        <a:t>foncé</a:t>
                      </a:r>
                      <a:r>
                        <a:rPr lang="en-GB" i="1" baseline="0" dirty="0" smtClean="0"/>
                        <a:t> = dark blue)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 chemise </a:t>
                      </a:r>
                      <a:r>
                        <a:rPr lang="en-GB" dirty="0" err="1" smtClean="0"/>
                        <a:t>est</a:t>
                      </a:r>
                      <a:r>
                        <a:rPr lang="en-GB" dirty="0" smtClean="0"/>
                        <a:t> …</a:t>
                      </a:r>
                    </a:p>
                    <a:p>
                      <a:r>
                        <a:rPr lang="en-GB" i="1" dirty="0" smtClean="0"/>
                        <a:t>The shirt is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smtClean="0"/>
                        <a:t>Le short </a:t>
                      </a:r>
                      <a:r>
                        <a:rPr lang="en-GB" i="0" dirty="0" err="1" smtClean="0"/>
                        <a:t>est</a:t>
                      </a:r>
                      <a:r>
                        <a:rPr lang="en-GB" i="0" dirty="0" smtClean="0"/>
                        <a:t> …</a:t>
                      </a:r>
                    </a:p>
                    <a:p>
                      <a:r>
                        <a:rPr lang="en-GB" i="1" dirty="0" smtClean="0"/>
                        <a:t>The shorts are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smtClean="0"/>
                        <a:t>Les </a:t>
                      </a:r>
                      <a:r>
                        <a:rPr lang="en-GB" i="0" dirty="0" err="1" smtClean="0"/>
                        <a:t>chausettes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sont</a:t>
                      </a:r>
                      <a:r>
                        <a:rPr lang="en-GB" i="0" baseline="0" dirty="0" smtClean="0"/>
                        <a:t> …</a:t>
                      </a:r>
                    </a:p>
                    <a:p>
                      <a:r>
                        <a:rPr lang="en-GB" i="1" baseline="0" dirty="0" smtClean="0"/>
                        <a:t>The socks are …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smtClean="0"/>
                        <a:t>La chemise/le </a:t>
                      </a:r>
                      <a:r>
                        <a:rPr lang="en-GB" i="0" baseline="0" dirty="0" smtClean="0"/>
                        <a:t>short </a:t>
                      </a:r>
                      <a:r>
                        <a:rPr lang="en-GB" i="0" baseline="0" dirty="0" smtClean="0"/>
                        <a:t>a </a:t>
                      </a:r>
                      <a:r>
                        <a:rPr lang="en-GB" i="0" baseline="0" dirty="0" smtClean="0"/>
                        <a:t>des </a:t>
                      </a:r>
                      <a:r>
                        <a:rPr lang="en-GB" i="0" baseline="0" dirty="0" err="1" smtClean="0"/>
                        <a:t>rayures</a:t>
                      </a:r>
                      <a:r>
                        <a:rPr lang="en-GB" i="0" baseline="0" dirty="0" smtClean="0"/>
                        <a:t> …</a:t>
                      </a:r>
                      <a:endParaRPr lang="en-GB" i="0" baseline="0" dirty="0" smtClean="0"/>
                    </a:p>
                    <a:p>
                      <a:r>
                        <a:rPr lang="en-GB" i="1" baseline="0" dirty="0" smtClean="0"/>
                        <a:t>The shirt has/The shorts have stripes</a:t>
                      </a:r>
                    </a:p>
                    <a:p>
                      <a:endParaRPr lang="en-GB" i="0" baseline="0" dirty="0" smtClean="0"/>
                    </a:p>
                    <a:p>
                      <a:r>
                        <a:rPr lang="en-GB" sz="1600" i="0" baseline="0" dirty="0" smtClean="0"/>
                        <a:t>Les </a:t>
                      </a:r>
                      <a:r>
                        <a:rPr lang="en-GB" sz="1600" i="0" baseline="0" dirty="0" err="1" smtClean="0"/>
                        <a:t>chausettes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0" baseline="0" dirty="0" err="1" smtClean="0"/>
                        <a:t>ont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0" baseline="0" dirty="0" smtClean="0"/>
                        <a:t>des </a:t>
                      </a:r>
                      <a:r>
                        <a:rPr lang="en-GB" sz="1600" i="0" baseline="0" dirty="0" err="1" smtClean="0"/>
                        <a:t>rayures</a:t>
                      </a:r>
                      <a:r>
                        <a:rPr lang="en-GB" sz="1600" i="0" baseline="0" dirty="0" smtClean="0"/>
                        <a:t> …</a:t>
                      </a:r>
                      <a:endParaRPr lang="en-GB" sz="1600" i="0" baseline="0" dirty="0" smtClean="0"/>
                    </a:p>
                    <a:p>
                      <a:r>
                        <a:rPr lang="en-GB" i="1" dirty="0" smtClean="0"/>
                        <a:t>The</a:t>
                      </a:r>
                      <a:r>
                        <a:rPr lang="en-GB" i="1" baseline="0" dirty="0" smtClean="0"/>
                        <a:t> socks have stripes</a:t>
                      </a:r>
                      <a:endParaRPr lang="en-GB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Giving opinions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Les affaires </a:t>
                      </a:r>
                      <a:r>
                        <a:rPr lang="en-GB" sz="1600" dirty="0" smtClean="0"/>
                        <a:t>de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l’</a:t>
                      </a:r>
                      <a:r>
                        <a:rPr lang="en-GB" sz="1600" dirty="0" err="1" smtClean="0"/>
                        <a:t>Angleterre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sont</a:t>
                      </a:r>
                      <a:r>
                        <a:rPr lang="en-GB" sz="1600" i="1" baseline="0" dirty="0" smtClean="0"/>
                        <a:t>…</a:t>
                      </a:r>
                    </a:p>
                    <a:p>
                      <a:r>
                        <a:rPr lang="en-GB" sz="1600" i="1" baseline="0" dirty="0" smtClean="0"/>
                        <a:t>The kit of England is…</a:t>
                      </a:r>
                    </a:p>
                    <a:p>
                      <a:endParaRPr lang="en-GB" sz="1600" i="1" baseline="0" dirty="0" smtClean="0"/>
                    </a:p>
                    <a:p>
                      <a:r>
                        <a:rPr lang="en-GB" sz="1600" i="0" baseline="0" dirty="0" smtClean="0"/>
                        <a:t>Les </a:t>
                      </a:r>
                      <a:r>
                        <a:rPr lang="en-GB" sz="1600" i="0" baseline="0" dirty="0" err="1" smtClean="0"/>
                        <a:t>joueurs</a:t>
                      </a:r>
                      <a:r>
                        <a:rPr lang="en-GB" sz="1600" i="0" baseline="0" dirty="0" smtClean="0"/>
                        <a:t> de </a:t>
                      </a:r>
                      <a:r>
                        <a:rPr lang="en-GB" sz="1600" i="0" baseline="0" dirty="0" err="1" smtClean="0"/>
                        <a:t>l’Angleterre</a:t>
                      </a:r>
                      <a:r>
                        <a:rPr lang="en-GB" sz="1600" i="0" baseline="0" dirty="0" smtClean="0"/>
                        <a:t> </a:t>
                      </a:r>
                      <a:r>
                        <a:rPr lang="en-GB" sz="1600" i="0" baseline="0" dirty="0" smtClean="0"/>
                        <a:t>portent</a:t>
                      </a:r>
                      <a:r>
                        <a:rPr lang="en-GB" sz="1600" i="1" baseline="0" dirty="0" smtClean="0"/>
                        <a:t>…</a:t>
                      </a:r>
                    </a:p>
                    <a:p>
                      <a:r>
                        <a:rPr lang="en-GB" sz="1600" i="1" baseline="0" dirty="0" smtClean="0"/>
                        <a:t>The players from England wear…</a:t>
                      </a:r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29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3. Profile of a player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018253"/>
              </p:ext>
            </p:extLst>
          </p:nvPr>
        </p:nvGraphicFramePr>
        <p:xfrm>
          <a:off x="107506" y="908720"/>
          <a:ext cx="8928990" cy="5161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0278"/>
                <a:gridCol w="3456384"/>
                <a:gridCol w="2952328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Bullet points profile of a player in German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Sentences about a</a:t>
                      </a:r>
                      <a:r>
                        <a:rPr lang="en-GB" sz="1600" baseline="0" dirty="0" smtClean="0"/>
                        <a:t> player in German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 paragraph to describe a player in </a:t>
                      </a:r>
                      <a:r>
                        <a:rPr lang="en-GB" sz="1600" baseline="0" dirty="0" smtClean="0"/>
                        <a:t>German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Name</a:t>
                      </a:r>
                      <a:r>
                        <a:rPr lang="en-GB" i="0" baseline="0" dirty="0" smtClean="0"/>
                        <a:t>        = name</a:t>
                      </a:r>
                    </a:p>
                    <a:p>
                      <a:r>
                        <a:rPr lang="en-GB" i="0" baseline="0" dirty="0" smtClean="0"/>
                        <a:t>Alter          = age</a:t>
                      </a:r>
                    </a:p>
                    <a:p>
                      <a:r>
                        <a:rPr lang="en-GB" i="0" baseline="0" dirty="0" err="1" smtClean="0"/>
                        <a:t>Wohnort</a:t>
                      </a:r>
                      <a:r>
                        <a:rPr lang="en-GB" i="0" baseline="0" dirty="0" smtClean="0"/>
                        <a:t>   = lives in</a:t>
                      </a:r>
                    </a:p>
                    <a:p>
                      <a:r>
                        <a:rPr lang="en-GB" i="0" baseline="0" dirty="0" err="1" smtClean="0"/>
                        <a:t>Familie</a:t>
                      </a:r>
                      <a:r>
                        <a:rPr lang="en-GB" i="0" baseline="0" dirty="0" smtClean="0"/>
                        <a:t>      = family</a:t>
                      </a:r>
                    </a:p>
                    <a:p>
                      <a:r>
                        <a:rPr lang="en-GB" i="0" baseline="0" dirty="0" err="1" smtClean="0"/>
                        <a:t>Nationalität</a:t>
                      </a:r>
                      <a:r>
                        <a:rPr lang="en-GB" i="0" baseline="0" dirty="0" smtClean="0"/>
                        <a:t> = nationality</a:t>
                      </a:r>
                    </a:p>
                    <a:p>
                      <a:r>
                        <a:rPr lang="en-GB" i="0" baseline="0" dirty="0" err="1" smtClean="0"/>
                        <a:t>Hobbys</a:t>
                      </a:r>
                      <a:r>
                        <a:rPr lang="en-GB" i="0" baseline="0" dirty="0" smtClean="0"/>
                        <a:t>      = hobbies</a:t>
                      </a:r>
                    </a:p>
                    <a:p>
                      <a:r>
                        <a:rPr lang="en-GB" i="0" baseline="0" dirty="0" err="1" smtClean="0"/>
                        <a:t>Haustiere</a:t>
                      </a:r>
                      <a:r>
                        <a:rPr lang="en-GB" i="0" baseline="0" dirty="0" smtClean="0"/>
                        <a:t>   = pets</a:t>
                      </a:r>
                    </a:p>
                    <a:p>
                      <a:r>
                        <a:rPr lang="en-GB" i="0" baseline="0" dirty="0" err="1" smtClean="0"/>
                        <a:t>Mannschaft</a:t>
                      </a:r>
                      <a:r>
                        <a:rPr lang="en-GB" i="0" baseline="0" dirty="0" smtClean="0"/>
                        <a:t> = team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err="1" smtClean="0"/>
                        <a:t>Er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heißt</a:t>
                      </a:r>
                      <a:r>
                        <a:rPr lang="en-GB" i="0" baseline="0" dirty="0" smtClean="0"/>
                        <a:t>… / Seine Name </a:t>
                      </a:r>
                      <a:r>
                        <a:rPr lang="en-GB" i="0" baseline="0" dirty="0" err="1" smtClean="0"/>
                        <a:t>ist</a:t>
                      </a:r>
                      <a:r>
                        <a:rPr lang="en-GB" i="0" baseline="0" dirty="0" smtClean="0"/>
                        <a:t> …</a:t>
                      </a:r>
                    </a:p>
                    <a:p>
                      <a:r>
                        <a:rPr lang="en-GB" i="1" baseline="0" dirty="0" smtClean="0"/>
                        <a:t>He is called… / His name is …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err="1" smtClean="0"/>
                        <a:t>Er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ist</a:t>
                      </a:r>
                      <a:r>
                        <a:rPr lang="en-GB" i="0" baseline="0" dirty="0" smtClean="0"/>
                        <a:t> … / </a:t>
                      </a:r>
                      <a:r>
                        <a:rPr lang="en-GB" i="0" baseline="0" dirty="0" err="1" smtClean="0"/>
                        <a:t>Er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wohnt</a:t>
                      </a:r>
                      <a:r>
                        <a:rPr lang="en-GB" i="0" baseline="0" dirty="0" smtClean="0"/>
                        <a:t> in ../ </a:t>
                      </a:r>
                      <a:r>
                        <a:rPr lang="en-GB" i="0" baseline="0" dirty="0" err="1" smtClean="0"/>
                        <a:t>Er</a:t>
                      </a:r>
                      <a:r>
                        <a:rPr lang="en-GB" i="0" baseline="0" dirty="0" smtClean="0"/>
                        <a:t> hat..</a:t>
                      </a:r>
                    </a:p>
                    <a:p>
                      <a:r>
                        <a:rPr lang="en-GB" i="1" baseline="0" dirty="0" smtClean="0"/>
                        <a:t>He is … / he lives.. / he has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err="1" smtClean="0"/>
                        <a:t>Er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spielt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gern</a:t>
                      </a:r>
                      <a:r>
                        <a:rPr lang="en-GB" i="0" dirty="0" smtClean="0"/>
                        <a:t> / </a:t>
                      </a:r>
                      <a:r>
                        <a:rPr lang="en-GB" i="0" dirty="0" err="1" smtClean="0"/>
                        <a:t>Er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sieht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gern</a:t>
                      </a:r>
                      <a:endParaRPr lang="en-GB" i="0" dirty="0" smtClean="0"/>
                    </a:p>
                    <a:p>
                      <a:r>
                        <a:rPr lang="en-GB" i="1" dirty="0" smtClean="0"/>
                        <a:t>He likes</a:t>
                      </a:r>
                      <a:r>
                        <a:rPr lang="en-GB" i="1" baseline="0" dirty="0" smtClean="0"/>
                        <a:t> to play/He likes to watch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err="1" smtClean="0"/>
                        <a:t>Er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spielt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bei</a:t>
                      </a:r>
                      <a:r>
                        <a:rPr lang="en-GB" i="0" baseline="0" dirty="0" smtClean="0"/>
                        <a:t> …</a:t>
                      </a:r>
                    </a:p>
                    <a:p>
                      <a:r>
                        <a:rPr lang="en-GB" i="1" baseline="0" dirty="0" smtClean="0"/>
                        <a:t>He plays for…</a:t>
                      </a:r>
                      <a:endParaRPr lang="en-GB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Useful Words:</a:t>
                      </a:r>
                    </a:p>
                    <a:p>
                      <a:r>
                        <a:rPr lang="en-GB" sz="1600" dirty="0" smtClean="0"/>
                        <a:t>und               and</a:t>
                      </a:r>
                    </a:p>
                    <a:p>
                      <a:r>
                        <a:rPr lang="en-GB" sz="1600" dirty="0" err="1" smtClean="0"/>
                        <a:t>aber</a:t>
                      </a:r>
                      <a:r>
                        <a:rPr lang="en-GB" sz="1600" dirty="0" smtClean="0"/>
                        <a:t>              but</a:t>
                      </a:r>
                    </a:p>
                    <a:p>
                      <a:r>
                        <a:rPr lang="en-GB" sz="1600" dirty="0" err="1" smtClean="0"/>
                        <a:t>dann</a:t>
                      </a:r>
                      <a:r>
                        <a:rPr lang="en-GB" sz="1600" dirty="0" smtClean="0"/>
                        <a:t>              then</a:t>
                      </a:r>
                    </a:p>
                    <a:p>
                      <a:r>
                        <a:rPr lang="en-GB" sz="1600" dirty="0" err="1" smtClean="0"/>
                        <a:t>denn</a:t>
                      </a:r>
                      <a:r>
                        <a:rPr lang="en-GB" sz="1600" dirty="0" smtClean="0"/>
                        <a:t>             because</a:t>
                      </a:r>
                    </a:p>
                    <a:p>
                      <a:r>
                        <a:rPr lang="en-GB" sz="1600" dirty="0" err="1" smtClean="0"/>
                        <a:t>auch</a:t>
                      </a:r>
                      <a:r>
                        <a:rPr lang="en-GB" sz="1600" dirty="0" smtClean="0"/>
                        <a:t>              also</a:t>
                      </a:r>
                    </a:p>
                    <a:p>
                      <a:r>
                        <a:rPr lang="en-GB" sz="1600" dirty="0" err="1" smtClean="0"/>
                        <a:t>sehr</a:t>
                      </a:r>
                      <a:r>
                        <a:rPr lang="en-GB" sz="1600" dirty="0" smtClean="0"/>
                        <a:t>               very</a:t>
                      </a:r>
                    </a:p>
                    <a:p>
                      <a:r>
                        <a:rPr lang="en-GB" sz="1600" dirty="0" err="1" smtClean="0"/>
                        <a:t>ziemlich</a:t>
                      </a:r>
                      <a:r>
                        <a:rPr lang="en-GB" sz="1600" dirty="0" smtClean="0"/>
                        <a:t>        quite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Add opinions as well!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688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0066"/>
          </a:xfrm>
        </p:spPr>
        <p:txBody>
          <a:bodyPr>
            <a:noAutofit/>
          </a:bodyPr>
          <a:lstStyle/>
          <a:p>
            <a:r>
              <a:rPr lang="en-GB" sz="3200" dirty="0" smtClean="0"/>
              <a:t>Task 3. Profile of a player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06698"/>
              </p:ext>
            </p:extLst>
          </p:nvPr>
        </p:nvGraphicFramePr>
        <p:xfrm>
          <a:off x="107506" y="908720"/>
          <a:ext cx="8928990" cy="5161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0278"/>
                <a:gridCol w="3456384"/>
                <a:gridCol w="2952328"/>
              </a:tblGrid>
              <a:tr h="45014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r>
                        <a:rPr lang="en-GB" sz="1800" baseline="30000" dirty="0" smtClean="0"/>
                        <a:t>rd</a:t>
                      </a:r>
                      <a:r>
                        <a:rPr lang="en-GB" sz="1800" dirty="0" smtClean="0"/>
                        <a:t> place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Runner</a:t>
                      </a:r>
                      <a:r>
                        <a:rPr lang="en-GB" sz="1800" baseline="0" dirty="0" smtClean="0"/>
                        <a:t> up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World Cup Winner*</a:t>
                      </a:r>
                      <a:endParaRPr lang="en-GB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019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Bullet points profile of a player in French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Sentences about a</a:t>
                      </a:r>
                      <a:r>
                        <a:rPr lang="en-GB" sz="1600" baseline="0" dirty="0" smtClean="0"/>
                        <a:t> player in French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 paragraph to describe a player in </a:t>
                      </a:r>
                      <a:r>
                        <a:rPr lang="en-GB" sz="1600" baseline="0" dirty="0" smtClean="0"/>
                        <a:t>French</a:t>
                      </a:r>
                      <a:endParaRPr lang="en-GB" sz="1600" dirty="0"/>
                    </a:p>
                  </a:txBody>
                  <a:tcPr/>
                </a:tc>
              </a:tr>
              <a:tr h="4009629">
                <a:tc>
                  <a:txBody>
                    <a:bodyPr/>
                    <a:lstStyle/>
                    <a:p>
                      <a:r>
                        <a:rPr lang="en-GB" i="0" dirty="0" smtClean="0"/>
                        <a:t>Nom</a:t>
                      </a:r>
                      <a:r>
                        <a:rPr lang="en-GB" i="0" baseline="0" dirty="0" smtClean="0"/>
                        <a:t>        = name</a:t>
                      </a:r>
                    </a:p>
                    <a:p>
                      <a:r>
                        <a:rPr lang="en-GB" i="0" baseline="0" dirty="0" err="1" smtClean="0"/>
                        <a:t>Âge</a:t>
                      </a:r>
                      <a:r>
                        <a:rPr lang="en-GB" i="0" baseline="0" dirty="0" smtClean="0"/>
                        <a:t>          = age</a:t>
                      </a:r>
                    </a:p>
                    <a:p>
                      <a:r>
                        <a:rPr lang="en-GB" i="0" baseline="0" dirty="0" err="1" smtClean="0"/>
                        <a:t>Habite</a:t>
                      </a:r>
                      <a:r>
                        <a:rPr lang="en-GB" i="0" baseline="0" dirty="0" smtClean="0"/>
                        <a:t>   = lives in</a:t>
                      </a:r>
                    </a:p>
                    <a:p>
                      <a:r>
                        <a:rPr lang="en-GB" i="0" baseline="0" dirty="0" err="1" smtClean="0"/>
                        <a:t>Famille</a:t>
                      </a:r>
                      <a:r>
                        <a:rPr lang="en-GB" i="0" baseline="0" dirty="0" smtClean="0"/>
                        <a:t>      = family</a:t>
                      </a:r>
                    </a:p>
                    <a:p>
                      <a:r>
                        <a:rPr lang="en-GB" i="0" baseline="0" dirty="0" err="1" smtClean="0"/>
                        <a:t>Nationalité</a:t>
                      </a:r>
                      <a:r>
                        <a:rPr lang="en-GB" i="0" baseline="0" dirty="0" smtClean="0"/>
                        <a:t> = nationality</a:t>
                      </a:r>
                    </a:p>
                    <a:p>
                      <a:r>
                        <a:rPr lang="en-GB" i="0" baseline="0" dirty="0" err="1" smtClean="0"/>
                        <a:t>Loisirs</a:t>
                      </a:r>
                      <a:r>
                        <a:rPr lang="en-GB" i="0" baseline="0" dirty="0" smtClean="0"/>
                        <a:t>      = hobbies</a:t>
                      </a:r>
                    </a:p>
                    <a:p>
                      <a:r>
                        <a:rPr lang="en-GB" i="0" baseline="0" dirty="0" err="1" smtClean="0"/>
                        <a:t>Animaux</a:t>
                      </a:r>
                      <a:r>
                        <a:rPr lang="en-GB" i="0" baseline="0" dirty="0" smtClean="0"/>
                        <a:t>   = pets</a:t>
                      </a:r>
                    </a:p>
                    <a:p>
                      <a:r>
                        <a:rPr lang="en-GB" i="0" baseline="0" dirty="0" err="1" smtClean="0"/>
                        <a:t>Équipe</a:t>
                      </a:r>
                      <a:r>
                        <a:rPr lang="en-GB" i="0" baseline="0" dirty="0" smtClean="0"/>
                        <a:t> = team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/>
                        <a:t>Il </a:t>
                      </a:r>
                      <a:r>
                        <a:rPr lang="en-GB" i="0" dirty="0" err="1" smtClean="0"/>
                        <a:t>s’appelle</a:t>
                      </a:r>
                      <a:r>
                        <a:rPr lang="en-GB" i="0" baseline="0" dirty="0" smtClean="0"/>
                        <a:t>…</a:t>
                      </a:r>
                    </a:p>
                    <a:p>
                      <a:r>
                        <a:rPr lang="en-GB" i="1" baseline="0" dirty="0" smtClean="0"/>
                        <a:t>He is called…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smtClean="0"/>
                        <a:t>Il </a:t>
                      </a:r>
                      <a:r>
                        <a:rPr lang="en-GB" i="0" baseline="0" dirty="0" err="1" smtClean="0"/>
                        <a:t>est</a:t>
                      </a:r>
                      <a:r>
                        <a:rPr lang="en-GB" i="0" baseline="0" dirty="0" smtClean="0"/>
                        <a:t> … / Il </a:t>
                      </a:r>
                      <a:r>
                        <a:rPr lang="en-GB" i="0" baseline="0" dirty="0" err="1" smtClean="0"/>
                        <a:t>habite</a:t>
                      </a:r>
                      <a:r>
                        <a:rPr lang="en-GB" i="0" baseline="0" dirty="0" smtClean="0"/>
                        <a:t> ../ Il a..</a:t>
                      </a:r>
                    </a:p>
                    <a:p>
                      <a:r>
                        <a:rPr lang="en-GB" i="1" baseline="0" dirty="0" smtClean="0"/>
                        <a:t>He is … / he lives.. / he has …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smtClean="0"/>
                        <a:t>Il </a:t>
                      </a:r>
                      <a:r>
                        <a:rPr lang="en-GB" i="0" dirty="0" err="1" smtClean="0"/>
                        <a:t>aime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jouer</a:t>
                      </a:r>
                      <a:r>
                        <a:rPr lang="en-GB" i="0" dirty="0" smtClean="0"/>
                        <a:t> / Il </a:t>
                      </a:r>
                      <a:r>
                        <a:rPr lang="en-GB" i="0" dirty="0" err="1" smtClean="0"/>
                        <a:t>aime</a:t>
                      </a:r>
                      <a:r>
                        <a:rPr lang="en-GB" i="0" dirty="0" smtClean="0"/>
                        <a:t> </a:t>
                      </a:r>
                      <a:r>
                        <a:rPr lang="en-GB" i="0" dirty="0" err="1" smtClean="0"/>
                        <a:t>regarder</a:t>
                      </a:r>
                      <a:endParaRPr lang="en-GB" i="0" dirty="0" smtClean="0"/>
                    </a:p>
                    <a:p>
                      <a:r>
                        <a:rPr lang="en-GB" i="1" dirty="0" smtClean="0"/>
                        <a:t>He likes</a:t>
                      </a:r>
                      <a:r>
                        <a:rPr lang="en-GB" i="1" baseline="0" dirty="0" smtClean="0"/>
                        <a:t> to play/He likes to watch</a:t>
                      </a:r>
                    </a:p>
                    <a:p>
                      <a:endParaRPr lang="en-GB" i="1" baseline="0" dirty="0" smtClean="0"/>
                    </a:p>
                    <a:p>
                      <a:r>
                        <a:rPr lang="en-GB" i="0" baseline="0" dirty="0" smtClean="0"/>
                        <a:t>Il </a:t>
                      </a:r>
                      <a:r>
                        <a:rPr lang="en-GB" i="0" baseline="0" dirty="0" err="1" smtClean="0"/>
                        <a:t>joue</a:t>
                      </a:r>
                      <a:r>
                        <a:rPr lang="en-GB" i="0" baseline="0" dirty="0" smtClean="0"/>
                        <a:t> chez …</a:t>
                      </a:r>
                    </a:p>
                    <a:p>
                      <a:r>
                        <a:rPr lang="en-GB" i="1" baseline="0" dirty="0" smtClean="0"/>
                        <a:t>He plays for…</a:t>
                      </a:r>
                      <a:endParaRPr lang="en-GB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/>
                        <a:t>Useful Words:</a:t>
                      </a:r>
                    </a:p>
                    <a:p>
                      <a:r>
                        <a:rPr lang="en-GB" sz="1600" dirty="0" smtClean="0"/>
                        <a:t>et                  and</a:t>
                      </a:r>
                    </a:p>
                    <a:p>
                      <a:r>
                        <a:rPr lang="en-GB" sz="1600" dirty="0" err="1" smtClean="0"/>
                        <a:t>mais</a:t>
                      </a:r>
                      <a:r>
                        <a:rPr lang="en-GB" sz="1600" dirty="0" smtClean="0"/>
                        <a:t>              but</a:t>
                      </a:r>
                    </a:p>
                    <a:p>
                      <a:r>
                        <a:rPr lang="en-GB" sz="1600" dirty="0" err="1" smtClean="0"/>
                        <a:t>puis</a:t>
                      </a:r>
                      <a:r>
                        <a:rPr lang="en-GB" sz="1600" dirty="0" smtClean="0"/>
                        <a:t>              then</a:t>
                      </a:r>
                    </a:p>
                    <a:p>
                      <a:r>
                        <a:rPr lang="en-GB" sz="1600" dirty="0" err="1" smtClean="0"/>
                        <a:t>parce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err="1" smtClean="0"/>
                        <a:t>que</a:t>
                      </a:r>
                      <a:r>
                        <a:rPr lang="en-GB" sz="1600" dirty="0" smtClean="0"/>
                        <a:t>    because</a:t>
                      </a:r>
                    </a:p>
                    <a:p>
                      <a:r>
                        <a:rPr lang="en-GB" sz="1600" dirty="0" err="1" smtClean="0"/>
                        <a:t>aussi</a:t>
                      </a:r>
                      <a:r>
                        <a:rPr lang="en-GB" sz="1600" dirty="0" smtClean="0"/>
                        <a:t>            also</a:t>
                      </a:r>
                    </a:p>
                    <a:p>
                      <a:r>
                        <a:rPr lang="en-GB" sz="1600" dirty="0" err="1" smtClean="0"/>
                        <a:t>très</a:t>
                      </a:r>
                      <a:r>
                        <a:rPr lang="en-GB" sz="1600" dirty="0" smtClean="0"/>
                        <a:t>              very</a:t>
                      </a:r>
                    </a:p>
                    <a:p>
                      <a:r>
                        <a:rPr lang="en-GB" sz="1600" dirty="0" err="1" smtClean="0"/>
                        <a:t>assez</a:t>
                      </a:r>
                      <a:r>
                        <a:rPr lang="en-GB" sz="1600" baseline="0" dirty="0" smtClean="0"/>
                        <a:t>  </a:t>
                      </a:r>
                      <a:r>
                        <a:rPr lang="en-GB" sz="1600" dirty="0" smtClean="0"/>
                        <a:t>        quite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Add opinions as well!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079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1332</Words>
  <Application>Microsoft Office PowerPoint</Application>
  <PresentationFormat>On-screen Show (4:3)</PresentationFormat>
  <Paragraphs>279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Assessment Criteria</vt:lpstr>
      <vt:lpstr>Task 1. Present the flag of your country</vt:lpstr>
      <vt:lpstr>Task 1. Present the flag of your country</vt:lpstr>
      <vt:lpstr>Task 2. Football Kit</vt:lpstr>
      <vt:lpstr>Task 2. Football Kit</vt:lpstr>
      <vt:lpstr>Task 3. Profile of a player</vt:lpstr>
      <vt:lpstr>Task 3. Profile of a player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Criteria</dc:title>
  <dc:creator>Hooms</dc:creator>
  <cp:lastModifiedBy>Clare</cp:lastModifiedBy>
  <cp:revision>11</cp:revision>
  <cp:lastPrinted>2014-06-30T09:40:04Z</cp:lastPrinted>
  <dcterms:created xsi:type="dcterms:W3CDTF">2014-06-29T15:07:50Z</dcterms:created>
  <dcterms:modified xsi:type="dcterms:W3CDTF">2014-07-02T13:34:10Z</dcterms:modified>
</cp:coreProperties>
</file>