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  <p:sldId id="259" r:id="rId4"/>
    <p:sldId id="260" r:id="rId5"/>
    <p:sldId id="261" r:id="rId6"/>
    <p:sldId id="262" r:id="rId7"/>
    <p:sldId id="263" r:id="rId8"/>
  </p:sldIdLst>
  <p:sldSz cx="9144000" cy="6858000" type="screen4x3"/>
  <p:notesSz cx="6648450" cy="97742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984" y="-7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A2D56-2619-43B4-91CD-F8FC267C829C}" type="datetimeFigureOut">
              <a:rPr lang="en-GB" smtClean="0"/>
              <a:t>02/07/2014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02B0A6-88A2-4136-8BB1-742949783F9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53734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A2D56-2619-43B4-91CD-F8FC267C829C}" type="datetimeFigureOut">
              <a:rPr lang="en-GB" smtClean="0"/>
              <a:t>02/07/2014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02B0A6-88A2-4136-8BB1-742949783F9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663066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A2D56-2619-43B4-91CD-F8FC267C829C}" type="datetimeFigureOut">
              <a:rPr lang="en-GB" smtClean="0"/>
              <a:t>02/07/2014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02B0A6-88A2-4136-8BB1-742949783F9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25714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A2D56-2619-43B4-91CD-F8FC267C829C}" type="datetimeFigureOut">
              <a:rPr lang="en-GB" smtClean="0"/>
              <a:t>02/07/2014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02B0A6-88A2-4136-8BB1-742949783F9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752370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A2D56-2619-43B4-91CD-F8FC267C829C}" type="datetimeFigureOut">
              <a:rPr lang="en-GB" smtClean="0"/>
              <a:t>02/07/2014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02B0A6-88A2-4136-8BB1-742949783F9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560803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A2D56-2619-43B4-91CD-F8FC267C829C}" type="datetimeFigureOut">
              <a:rPr lang="en-GB" smtClean="0"/>
              <a:t>02/07/2014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02B0A6-88A2-4136-8BB1-742949783F9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837709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A2D56-2619-43B4-91CD-F8FC267C829C}" type="datetimeFigureOut">
              <a:rPr lang="en-GB" smtClean="0"/>
              <a:t>02/07/2014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02B0A6-88A2-4136-8BB1-742949783F9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202632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A2D56-2619-43B4-91CD-F8FC267C829C}" type="datetimeFigureOut">
              <a:rPr lang="en-GB" smtClean="0"/>
              <a:t>02/07/2014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02B0A6-88A2-4136-8BB1-742949783F9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588843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A2D56-2619-43B4-91CD-F8FC267C829C}" type="datetimeFigureOut">
              <a:rPr lang="en-GB" smtClean="0"/>
              <a:t>02/07/2014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02B0A6-88A2-4136-8BB1-742949783F9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849399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A2D56-2619-43B4-91CD-F8FC267C829C}" type="datetimeFigureOut">
              <a:rPr lang="en-GB" smtClean="0"/>
              <a:t>02/07/2014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02B0A6-88A2-4136-8BB1-742949783F9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862491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A2D56-2619-43B4-91CD-F8FC267C829C}" type="datetimeFigureOut">
              <a:rPr lang="en-GB" smtClean="0"/>
              <a:t>02/07/2014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02B0A6-88A2-4136-8BB1-742949783F9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501573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EA2D56-2619-43B4-91CD-F8FC267C829C}" type="datetimeFigureOut">
              <a:rPr lang="en-GB" smtClean="0"/>
              <a:t>02/07/2014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02B0A6-88A2-4136-8BB1-742949783F9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715227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lightbulblanguages.co.uk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332656"/>
          </a:xfrm>
          <a:ln>
            <a:solidFill>
              <a:schemeClr val="tx1"/>
            </a:solidFill>
          </a:ln>
        </p:spPr>
        <p:txBody>
          <a:bodyPr>
            <a:noAutofit/>
          </a:bodyPr>
          <a:lstStyle/>
          <a:p>
            <a:r>
              <a:rPr lang="en-GB" sz="2000" dirty="0" smtClean="0"/>
              <a:t>Assessment Criteria</a:t>
            </a:r>
            <a:endParaRPr lang="en-GB" sz="2000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57917672"/>
              </p:ext>
            </p:extLst>
          </p:nvPr>
        </p:nvGraphicFramePr>
        <p:xfrm>
          <a:off x="72008" y="332656"/>
          <a:ext cx="9036496" cy="649024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691680"/>
                <a:gridCol w="2088232"/>
                <a:gridCol w="2088232"/>
                <a:gridCol w="3168352"/>
              </a:tblGrid>
              <a:tr h="322686">
                <a:tc>
                  <a:txBody>
                    <a:bodyPr/>
                    <a:lstStyle/>
                    <a:p>
                      <a:pPr algn="ctr"/>
                      <a:r>
                        <a:rPr lang="en-GB" sz="1600" dirty="0" smtClean="0"/>
                        <a:t>TASK</a:t>
                      </a:r>
                      <a:endParaRPr lang="en-GB" sz="1600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 smtClean="0"/>
                        <a:t>3</a:t>
                      </a:r>
                      <a:r>
                        <a:rPr lang="en-GB" sz="1600" baseline="30000" dirty="0" smtClean="0"/>
                        <a:t>rd</a:t>
                      </a:r>
                      <a:r>
                        <a:rPr lang="en-GB" sz="1600" dirty="0" smtClean="0"/>
                        <a:t> place</a:t>
                      </a:r>
                      <a:endParaRPr lang="en-GB" sz="1600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 smtClean="0"/>
                        <a:t>Runner</a:t>
                      </a:r>
                      <a:r>
                        <a:rPr lang="en-GB" sz="1600" baseline="0" dirty="0" smtClean="0"/>
                        <a:t> up</a:t>
                      </a:r>
                      <a:endParaRPr lang="en-GB" sz="1600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 smtClean="0"/>
                        <a:t>World Cup Winner*</a:t>
                      </a:r>
                      <a:endParaRPr lang="en-GB" sz="1600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</a:tr>
              <a:tr h="440026">
                <a:tc>
                  <a:txBody>
                    <a:bodyPr/>
                    <a:lstStyle/>
                    <a:p>
                      <a:r>
                        <a:rPr lang="en-GB" sz="1200" dirty="0" smtClean="0"/>
                        <a:t>1. Present</a:t>
                      </a:r>
                      <a:r>
                        <a:rPr lang="en-GB" sz="1200" baseline="0" dirty="0" smtClean="0"/>
                        <a:t> the flag of your country</a:t>
                      </a:r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 smtClean="0"/>
                        <a:t>Labelled</a:t>
                      </a:r>
                      <a:r>
                        <a:rPr lang="en-GB" sz="1200" baseline="0" dirty="0" smtClean="0"/>
                        <a:t> colours in French or German</a:t>
                      </a:r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 smtClean="0"/>
                        <a:t>Labelled colours in the language of your country</a:t>
                      </a:r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 smtClean="0"/>
                        <a:t>Labelled</a:t>
                      </a:r>
                      <a:r>
                        <a:rPr lang="en-GB" sz="1200" baseline="0" dirty="0" smtClean="0"/>
                        <a:t> colours in French or German AND the language of your country</a:t>
                      </a:r>
                      <a:endParaRPr lang="en-GB" sz="1200" dirty="0"/>
                    </a:p>
                  </a:txBody>
                  <a:tcPr/>
                </a:tc>
              </a:tr>
              <a:tr h="440026">
                <a:tc>
                  <a:txBody>
                    <a:bodyPr/>
                    <a:lstStyle/>
                    <a:p>
                      <a:r>
                        <a:rPr lang="en-GB" sz="1200" dirty="0" smtClean="0"/>
                        <a:t>2. Football Kit</a:t>
                      </a:r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 smtClean="0"/>
                        <a:t>Kit labelled with colours in French or German</a:t>
                      </a:r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 smtClean="0"/>
                        <a:t>Kit described in French or German</a:t>
                      </a:r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 smtClean="0"/>
                        <a:t>Kit described in French or German, and labelled in the language of your country</a:t>
                      </a:r>
                      <a:endParaRPr lang="en-GB" sz="1200" dirty="0"/>
                    </a:p>
                  </a:txBody>
                  <a:tcPr/>
                </a:tc>
              </a:tr>
              <a:tr h="440026">
                <a:tc>
                  <a:txBody>
                    <a:bodyPr/>
                    <a:lstStyle/>
                    <a:p>
                      <a:r>
                        <a:rPr lang="en-GB" sz="1200" dirty="0" smtClean="0"/>
                        <a:t>3. Profile of a player</a:t>
                      </a:r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 smtClean="0"/>
                        <a:t>Bullet points profile of a player in French or German</a:t>
                      </a:r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 smtClean="0"/>
                        <a:t>Sentences about a</a:t>
                      </a:r>
                      <a:r>
                        <a:rPr lang="en-GB" sz="1200" baseline="0" dirty="0" smtClean="0"/>
                        <a:t> player in French or German</a:t>
                      </a:r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 smtClean="0"/>
                        <a:t>A paragraph to describe a player in French</a:t>
                      </a:r>
                      <a:r>
                        <a:rPr lang="en-GB" sz="1200" baseline="0" dirty="0" smtClean="0"/>
                        <a:t> or German</a:t>
                      </a:r>
                      <a:endParaRPr lang="en-GB" sz="1200" dirty="0"/>
                    </a:p>
                  </a:txBody>
                  <a:tcPr/>
                </a:tc>
              </a:tr>
              <a:tr h="616036">
                <a:tc>
                  <a:txBody>
                    <a:bodyPr/>
                    <a:lstStyle/>
                    <a:p>
                      <a:r>
                        <a:rPr lang="en-GB" sz="1200" dirty="0" smtClean="0"/>
                        <a:t>4. Football terminology</a:t>
                      </a:r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 smtClean="0"/>
                        <a:t>List of key football</a:t>
                      </a:r>
                      <a:r>
                        <a:rPr lang="en-GB" sz="1200" baseline="0" dirty="0" smtClean="0"/>
                        <a:t> words in English and French or German</a:t>
                      </a:r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 smtClean="0"/>
                        <a:t>Drawings/pictures of key football</a:t>
                      </a:r>
                      <a:r>
                        <a:rPr lang="en-GB" sz="1200" baseline="0" dirty="0" smtClean="0"/>
                        <a:t> vocab labelled in French or German</a:t>
                      </a:r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 smtClean="0"/>
                        <a:t>Drawings/pictures of key football</a:t>
                      </a:r>
                      <a:r>
                        <a:rPr lang="en-GB" sz="1200" baseline="0" dirty="0" smtClean="0"/>
                        <a:t> vocab labelled in French or German</a:t>
                      </a:r>
                      <a:endParaRPr lang="en-GB" sz="1200" dirty="0" smtClean="0"/>
                    </a:p>
                    <a:p>
                      <a:r>
                        <a:rPr lang="en-GB" sz="1200" dirty="0" smtClean="0"/>
                        <a:t>AND the language of your country</a:t>
                      </a:r>
                      <a:endParaRPr lang="en-GB" sz="1200" dirty="0"/>
                    </a:p>
                  </a:txBody>
                  <a:tcPr/>
                </a:tc>
              </a:tr>
              <a:tr h="440026">
                <a:tc>
                  <a:txBody>
                    <a:bodyPr/>
                    <a:lstStyle/>
                    <a:p>
                      <a:r>
                        <a:rPr lang="en-GB" sz="1200" dirty="0" smtClean="0"/>
                        <a:t>5. Information about your country</a:t>
                      </a:r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 smtClean="0"/>
                        <a:t>List of ten facts about the country (in English)</a:t>
                      </a:r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 smtClean="0"/>
                        <a:t>Paragraph</a:t>
                      </a:r>
                      <a:r>
                        <a:rPr lang="en-GB" sz="1200" baseline="0" dirty="0" smtClean="0"/>
                        <a:t> about your country</a:t>
                      </a:r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 smtClean="0"/>
                        <a:t>Tourist leaflet/brochure for your country</a:t>
                      </a:r>
                      <a:endParaRPr lang="en-GB" sz="1200" dirty="0"/>
                    </a:p>
                  </a:txBody>
                  <a:tcPr/>
                </a:tc>
              </a:tr>
              <a:tr h="440026">
                <a:tc>
                  <a:txBody>
                    <a:bodyPr/>
                    <a:lstStyle/>
                    <a:p>
                      <a:r>
                        <a:rPr lang="en-GB" sz="1200" dirty="0" smtClean="0"/>
                        <a:t>6. A weather report for Brazil</a:t>
                      </a:r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 smtClean="0"/>
                        <a:t>A map and labelled weathers in French or German</a:t>
                      </a:r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 smtClean="0"/>
                        <a:t>A map and sentences in French or German</a:t>
                      </a:r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 smtClean="0"/>
                        <a:t>A map and sentences in French or German</a:t>
                      </a:r>
                    </a:p>
                    <a:p>
                      <a:r>
                        <a:rPr lang="en-GB" sz="1200" dirty="0" smtClean="0"/>
                        <a:t>AND labelled in the language</a:t>
                      </a:r>
                      <a:r>
                        <a:rPr lang="en-GB" sz="1200" baseline="0" dirty="0" smtClean="0"/>
                        <a:t> of your country</a:t>
                      </a:r>
                      <a:endParaRPr lang="en-GB" sz="1200" dirty="0"/>
                    </a:p>
                  </a:txBody>
                  <a:tcPr/>
                </a:tc>
              </a:tr>
              <a:tr h="616036">
                <a:tc>
                  <a:txBody>
                    <a:bodyPr/>
                    <a:lstStyle/>
                    <a:p>
                      <a:r>
                        <a:rPr lang="en-GB" sz="1200" dirty="0" smtClean="0"/>
                        <a:t>7. Useful phrases  in the language of your country*</a:t>
                      </a:r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 smtClean="0"/>
                        <a:t>List of 10 phrases in English</a:t>
                      </a:r>
                      <a:r>
                        <a:rPr lang="en-GB" sz="1200" baseline="0" dirty="0" smtClean="0"/>
                        <a:t> and the language of your country*</a:t>
                      </a:r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 smtClean="0"/>
                        <a:t>List of 15 useful phrases</a:t>
                      </a:r>
                      <a:r>
                        <a:rPr lang="en-GB" sz="1200" baseline="0" dirty="0" smtClean="0"/>
                        <a:t> in English and the language of your country*</a:t>
                      </a:r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 smtClean="0"/>
                        <a:t>List of 15 useful phrases</a:t>
                      </a:r>
                      <a:r>
                        <a:rPr lang="en-GB" sz="1200" baseline="0" dirty="0" smtClean="0"/>
                        <a:t> in English, in the language of your country AND in French or German</a:t>
                      </a:r>
                      <a:endParaRPr lang="en-GB" sz="1200" dirty="0"/>
                    </a:p>
                  </a:txBody>
                  <a:tcPr/>
                </a:tc>
              </a:tr>
              <a:tr h="616036">
                <a:tc>
                  <a:txBody>
                    <a:bodyPr/>
                    <a:lstStyle/>
                    <a:p>
                      <a:r>
                        <a:rPr lang="en-GB" sz="1200" dirty="0" smtClean="0"/>
                        <a:t>8. A Match report</a:t>
                      </a:r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 smtClean="0"/>
                        <a:t>A</a:t>
                      </a:r>
                      <a:r>
                        <a:rPr lang="en-GB" sz="1200" baseline="0" dirty="0" smtClean="0"/>
                        <a:t> list of the results for your team and a small review (in English) of how they did</a:t>
                      </a:r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 smtClean="0"/>
                        <a:t>A list of the results for your team and a paragraph (in English) to describe a match</a:t>
                      </a:r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 smtClean="0"/>
                        <a:t>A list of the results</a:t>
                      </a:r>
                      <a:r>
                        <a:rPr lang="en-GB" sz="1200" baseline="0" dirty="0" smtClean="0"/>
                        <a:t> and a newspaper report-style match report</a:t>
                      </a:r>
                      <a:endParaRPr lang="en-GB" sz="1200" dirty="0"/>
                    </a:p>
                  </a:txBody>
                  <a:tcPr/>
                </a:tc>
              </a:tr>
              <a:tr h="792047">
                <a:tc>
                  <a:txBody>
                    <a:bodyPr/>
                    <a:lstStyle/>
                    <a:p>
                      <a:r>
                        <a:rPr lang="en-GB" sz="1200" dirty="0" smtClean="0"/>
                        <a:t>9.</a:t>
                      </a:r>
                      <a:r>
                        <a:rPr lang="en-GB" sz="1200" baseline="0" dirty="0" smtClean="0"/>
                        <a:t> Predictions  - Ask 6 people at the start of the project who they think will win</a:t>
                      </a:r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baseline="0" dirty="0" smtClean="0"/>
                        <a:t>Write the predictions in French or German </a:t>
                      </a:r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 smtClean="0"/>
                        <a:t>Write the predictions in French or</a:t>
                      </a:r>
                      <a:r>
                        <a:rPr lang="en-GB" sz="1200" baseline="0" dirty="0" smtClean="0"/>
                        <a:t> German, in sentences (Future tense)</a:t>
                      </a:r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 smtClean="0"/>
                        <a:t>Write the predictions in sentences</a:t>
                      </a:r>
                      <a:r>
                        <a:rPr lang="en-GB" sz="1200" baseline="0" dirty="0" smtClean="0"/>
                        <a:t> in French or German, and the name of the countries in the language of your country</a:t>
                      </a:r>
                      <a:endParaRPr lang="en-GB" sz="1200" dirty="0"/>
                    </a:p>
                  </a:txBody>
                  <a:tcPr/>
                </a:tc>
              </a:tr>
              <a:tr h="616036">
                <a:tc>
                  <a:txBody>
                    <a:bodyPr/>
                    <a:lstStyle/>
                    <a:p>
                      <a:r>
                        <a:rPr lang="en-GB" sz="1200" dirty="0" smtClean="0"/>
                        <a:t>10. A</a:t>
                      </a:r>
                      <a:r>
                        <a:rPr lang="en-GB" sz="1200" baseline="0" dirty="0" smtClean="0"/>
                        <a:t> review of the whole competition</a:t>
                      </a:r>
                      <a:endParaRPr lang="en-GB" sz="1200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r>
                        <a:rPr lang="en-GB" sz="1200" dirty="0" smtClean="0"/>
                        <a:t>A summary from each member of the group:</a:t>
                      </a:r>
                      <a:r>
                        <a:rPr lang="en-GB" sz="1200" baseline="0" dirty="0" smtClean="0"/>
                        <a:t> </a:t>
                      </a:r>
                    </a:p>
                    <a:p>
                      <a:r>
                        <a:rPr lang="en-GB" sz="1200" dirty="0" smtClean="0"/>
                        <a:t>How much of the competition did you watch? What were your highlights? Which</a:t>
                      </a:r>
                      <a:r>
                        <a:rPr lang="en-GB" sz="1200" baseline="0" dirty="0" smtClean="0"/>
                        <a:t> games/players were disappointing?</a:t>
                      </a:r>
                      <a:endParaRPr lang="en-GB" sz="12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sz="1200" b="1" i="1" dirty="0"/>
                    </a:p>
                  </a:txBody>
                  <a:tcPr/>
                </a:tc>
              </a:tr>
              <a:tr h="485687">
                <a:tc gridSpan="4">
                  <a:txBody>
                    <a:bodyPr/>
                    <a:lstStyle/>
                    <a:p>
                      <a:pPr marL="171450" marR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  <a:defRPr/>
                      </a:pPr>
                      <a:r>
                        <a:rPr lang="en-GB" sz="1000" b="1" i="1" dirty="0" smtClean="0"/>
                        <a:t>If your country </a:t>
                      </a:r>
                      <a:r>
                        <a:rPr lang="en-GB" sz="1000" b="1" i="1" baseline="0" dirty="0" smtClean="0"/>
                        <a:t> speaks English, </a:t>
                      </a:r>
                      <a:r>
                        <a:rPr lang="en-GB" sz="1000" b="1" i="1" dirty="0" smtClean="0"/>
                        <a:t>French or German, you can either choose another language or</a:t>
                      </a:r>
                      <a:r>
                        <a:rPr lang="en-GB" sz="1000" b="1" i="1" baseline="0" dirty="0" smtClean="0"/>
                        <a:t> use Portuguese (Brazil’s language)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endParaRPr lang="en-GB" sz="1000" b="1" i="1" baseline="0" dirty="0" smtClean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sz="1200" b="1" i="1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1835696" y="6597352"/>
            <a:ext cx="730830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800" dirty="0" smtClean="0">
                <a:latin typeface="Arial Rounded MT Bold" panose="020F0704030504030204" pitchFamily="34" charset="0"/>
              </a:rPr>
              <a:t>©Light Bulb Languages/</a:t>
            </a:r>
            <a:r>
              <a:rPr lang="en-GB" sz="800" dirty="0" err="1" smtClean="0">
                <a:latin typeface="Arial Rounded MT Bold" panose="020F0704030504030204" pitchFamily="34" charset="0"/>
              </a:rPr>
              <a:t>EAbrahams</a:t>
            </a:r>
            <a:r>
              <a:rPr lang="en-GB" sz="800" dirty="0" smtClean="0">
                <a:latin typeface="Arial Rounded MT Bold" panose="020F0704030504030204" pitchFamily="34" charset="0"/>
              </a:rPr>
              <a:t> 2014 </a:t>
            </a:r>
            <a:r>
              <a:rPr lang="en-GB" sz="800" dirty="0" smtClean="0">
                <a:latin typeface="Arial Rounded MT Bold" panose="020F0704030504030204" pitchFamily="34" charset="0"/>
                <a:hlinkClick r:id="rId2"/>
              </a:rPr>
              <a:t>http://www.lightbulblanguages.co.uk</a:t>
            </a:r>
            <a:r>
              <a:rPr lang="en-GB" sz="800" dirty="0" smtClean="0">
                <a:latin typeface="Arial Rounded MT Bold" panose="020F0704030504030204" pitchFamily="34" charset="0"/>
              </a:rPr>
              <a:t> </a:t>
            </a:r>
            <a:endParaRPr lang="en-GB" sz="800" dirty="0"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177423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490066"/>
          </a:xfrm>
        </p:spPr>
        <p:txBody>
          <a:bodyPr>
            <a:noAutofit/>
          </a:bodyPr>
          <a:lstStyle/>
          <a:p>
            <a:r>
              <a:rPr lang="en-GB" sz="3200" dirty="0" smtClean="0"/>
              <a:t>Task 1. Present the flag of your country</a:t>
            </a:r>
            <a:endParaRPr lang="en-GB" sz="3200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27327419"/>
              </p:ext>
            </p:extLst>
          </p:nvPr>
        </p:nvGraphicFramePr>
        <p:xfrm>
          <a:off x="179512" y="1052736"/>
          <a:ext cx="8568951" cy="528273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856317"/>
                <a:gridCol w="2184243"/>
                <a:gridCol w="3528391"/>
              </a:tblGrid>
              <a:tr h="450148">
                <a:tc>
                  <a:txBody>
                    <a:bodyPr/>
                    <a:lstStyle/>
                    <a:p>
                      <a:pPr algn="ctr"/>
                      <a:r>
                        <a:rPr lang="en-GB" sz="1800" dirty="0" smtClean="0"/>
                        <a:t>3</a:t>
                      </a:r>
                      <a:r>
                        <a:rPr lang="en-GB" sz="1800" baseline="30000" dirty="0" smtClean="0"/>
                        <a:t>rd</a:t>
                      </a:r>
                      <a:r>
                        <a:rPr lang="en-GB" sz="1800" dirty="0" smtClean="0"/>
                        <a:t> place</a:t>
                      </a:r>
                      <a:endParaRPr lang="en-GB" sz="1800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dirty="0" smtClean="0"/>
                        <a:t>Runner</a:t>
                      </a:r>
                      <a:r>
                        <a:rPr lang="en-GB" sz="1800" baseline="0" dirty="0" smtClean="0"/>
                        <a:t> up</a:t>
                      </a:r>
                      <a:endParaRPr lang="en-GB" sz="1800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dirty="0" smtClean="0"/>
                        <a:t>World Cup Winner*</a:t>
                      </a:r>
                      <a:endParaRPr lang="en-GB" sz="1800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</a:tr>
              <a:tr h="701980">
                <a:tc>
                  <a:txBody>
                    <a:bodyPr/>
                    <a:lstStyle/>
                    <a:p>
                      <a:r>
                        <a:rPr lang="en-GB" sz="1600" dirty="0" smtClean="0"/>
                        <a:t>Labelled</a:t>
                      </a:r>
                      <a:r>
                        <a:rPr lang="en-GB" sz="1600" baseline="0" dirty="0" smtClean="0"/>
                        <a:t> colours in </a:t>
                      </a:r>
                      <a:r>
                        <a:rPr lang="en-GB" sz="1600" baseline="0" dirty="0" smtClean="0"/>
                        <a:t>German</a:t>
                      </a:r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 smtClean="0"/>
                        <a:t>Labelled colours in the language of your country</a:t>
                      </a:r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 smtClean="0"/>
                        <a:t>Labelled</a:t>
                      </a:r>
                      <a:r>
                        <a:rPr lang="en-GB" sz="1600" baseline="0" dirty="0" smtClean="0"/>
                        <a:t> colours in </a:t>
                      </a:r>
                      <a:r>
                        <a:rPr lang="en-GB" sz="1600" baseline="0" dirty="0" smtClean="0"/>
                        <a:t>German </a:t>
                      </a:r>
                      <a:r>
                        <a:rPr lang="en-GB" sz="1600" baseline="0" dirty="0" smtClean="0"/>
                        <a:t>AND the language of your country</a:t>
                      </a:r>
                      <a:endParaRPr lang="en-GB" sz="1600" dirty="0"/>
                    </a:p>
                  </a:txBody>
                  <a:tcPr/>
                </a:tc>
              </a:tr>
              <a:tr h="4009629">
                <a:tc>
                  <a:txBody>
                    <a:bodyPr/>
                    <a:lstStyle/>
                    <a:p>
                      <a:r>
                        <a:rPr lang="en-GB" dirty="0" err="1" smtClean="0"/>
                        <a:t>schwarz</a:t>
                      </a:r>
                      <a:r>
                        <a:rPr lang="en-GB" dirty="0" smtClean="0"/>
                        <a:t>      = black</a:t>
                      </a:r>
                    </a:p>
                    <a:p>
                      <a:r>
                        <a:rPr lang="en-GB" dirty="0" err="1" smtClean="0"/>
                        <a:t>weiß</a:t>
                      </a:r>
                      <a:r>
                        <a:rPr lang="en-GB" dirty="0" smtClean="0"/>
                        <a:t>            = white</a:t>
                      </a:r>
                    </a:p>
                    <a:p>
                      <a:r>
                        <a:rPr lang="en-GB" dirty="0" smtClean="0"/>
                        <a:t>rot               = red</a:t>
                      </a:r>
                    </a:p>
                    <a:p>
                      <a:r>
                        <a:rPr lang="en-GB" dirty="0" err="1" smtClean="0"/>
                        <a:t>blau</a:t>
                      </a:r>
                      <a:r>
                        <a:rPr lang="en-GB" dirty="0" smtClean="0"/>
                        <a:t>             = blue</a:t>
                      </a:r>
                    </a:p>
                    <a:p>
                      <a:r>
                        <a:rPr lang="en-GB" dirty="0" err="1" smtClean="0"/>
                        <a:t>gelb</a:t>
                      </a:r>
                      <a:r>
                        <a:rPr lang="en-GB" dirty="0" smtClean="0"/>
                        <a:t>             = yellow </a:t>
                      </a:r>
                    </a:p>
                    <a:p>
                      <a:r>
                        <a:rPr lang="en-GB" dirty="0" err="1" smtClean="0"/>
                        <a:t>grün</a:t>
                      </a:r>
                      <a:r>
                        <a:rPr lang="en-GB" dirty="0" smtClean="0"/>
                        <a:t>             = green</a:t>
                      </a:r>
                    </a:p>
                    <a:p>
                      <a:r>
                        <a:rPr lang="en-GB" dirty="0" smtClean="0"/>
                        <a:t>gold             =</a:t>
                      </a:r>
                      <a:r>
                        <a:rPr lang="en-GB" baseline="0" dirty="0" smtClean="0"/>
                        <a:t> gold</a:t>
                      </a:r>
                    </a:p>
                    <a:p>
                      <a:r>
                        <a:rPr lang="en-GB" baseline="0" dirty="0" smtClean="0"/>
                        <a:t>orange        = orange</a:t>
                      </a:r>
                      <a:endParaRPr lang="en-GB" dirty="0" smtClean="0"/>
                    </a:p>
                    <a:p>
                      <a:r>
                        <a:rPr lang="en-GB" dirty="0" smtClean="0"/>
                        <a:t>hell              = light</a:t>
                      </a:r>
                    </a:p>
                    <a:p>
                      <a:r>
                        <a:rPr lang="en-GB" dirty="0" err="1" smtClean="0"/>
                        <a:t>dunkel</a:t>
                      </a:r>
                      <a:r>
                        <a:rPr lang="en-GB" dirty="0" smtClean="0"/>
                        <a:t>         = dark</a:t>
                      </a:r>
                    </a:p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EXAMPLE = Spanish:</a:t>
                      </a:r>
                    </a:p>
                    <a:p>
                      <a:r>
                        <a:rPr lang="en-GB" dirty="0" smtClean="0"/>
                        <a:t>negro         = black</a:t>
                      </a:r>
                    </a:p>
                    <a:p>
                      <a:r>
                        <a:rPr lang="en-GB" dirty="0" err="1" smtClean="0"/>
                        <a:t>blanco</a:t>
                      </a:r>
                      <a:r>
                        <a:rPr lang="en-GB" dirty="0" smtClean="0"/>
                        <a:t>       = white</a:t>
                      </a:r>
                    </a:p>
                    <a:p>
                      <a:r>
                        <a:rPr lang="en-GB" dirty="0" err="1" smtClean="0"/>
                        <a:t>rojo</a:t>
                      </a:r>
                      <a:r>
                        <a:rPr lang="en-GB" baseline="0" dirty="0" smtClean="0"/>
                        <a:t>   </a:t>
                      </a:r>
                      <a:r>
                        <a:rPr lang="en-GB" dirty="0" smtClean="0"/>
                        <a:t>          = red</a:t>
                      </a:r>
                    </a:p>
                    <a:p>
                      <a:r>
                        <a:rPr lang="en-GB" dirty="0" err="1" smtClean="0"/>
                        <a:t>azul</a:t>
                      </a:r>
                      <a:r>
                        <a:rPr lang="en-GB" dirty="0" smtClean="0"/>
                        <a:t>             = blue</a:t>
                      </a:r>
                    </a:p>
                    <a:p>
                      <a:r>
                        <a:rPr lang="en-GB" dirty="0" err="1" smtClean="0"/>
                        <a:t>amarillo</a:t>
                      </a:r>
                      <a:r>
                        <a:rPr lang="en-GB" dirty="0" smtClean="0"/>
                        <a:t>     = yellow </a:t>
                      </a:r>
                    </a:p>
                    <a:p>
                      <a:r>
                        <a:rPr lang="en-GB" dirty="0" err="1" smtClean="0"/>
                        <a:t>verde</a:t>
                      </a:r>
                      <a:r>
                        <a:rPr lang="en-GB" dirty="0" smtClean="0"/>
                        <a:t>          = green</a:t>
                      </a:r>
                    </a:p>
                    <a:p>
                      <a:r>
                        <a:rPr lang="en-GB" dirty="0" smtClean="0"/>
                        <a:t>dorado        =</a:t>
                      </a:r>
                      <a:r>
                        <a:rPr lang="en-GB" baseline="0" dirty="0" smtClean="0"/>
                        <a:t> gold</a:t>
                      </a:r>
                      <a:endParaRPr lang="en-GB" dirty="0" smtClean="0"/>
                    </a:p>
                    <a:p>
                      <a:r>
                        <a:rPr lang="en-GB" dirty="0" err="1" smtClean="0"/>
                        <a:t>claro</a:t>
                      </a:r>
                      <a:r>
                        <a:rPr lang="en-GB" dirty="0" smtClean="0"/>
                        <a:t>              = light</a:t>
                      </a:r>
                    </a:p>
                    <a:p>
                      <a:r>
                        <a:rPr lang="en-GB" dirty="0" err="1" smtClean="0"/>
                        <a:t>oscuro</a:t>
                      </a:r>
                      <a:r>
                        <a:rPr lang="en-GB" dirty="0" smtClean="0"/>
                        <a:t>         = dark</a:t>
                      </a:r>
                    </a:p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b="1" u="sng" dirty="0" smtClean="0"/>
                        <a:t>Giving opinions</a:t>
                      </a:r>
                      <a:r>
                        <a:rPr lang="en-GB" sz="1600" dirty="0" smtClean="0"/>
                        <a:t>:</a:t>
                      </a:r>
                    </a:p>
                    <a:p>
                      <a:endParaRPr lang="en-GB" sz="1600" dirty="0" smtClean="0"/>
                    </a:p>
                    <a:p>
                      <a:r>
                        <a:rPr lang="en-GB" sz="1600" dirty="0" smtClean="0"/>
                        <a:t>Die </a:t>
                      </a:r>
                      <a:r>
                        <a:rPr lang="en-GB" sz="1600" dirty="0" err="1" smtClean="0"/>
                        <a:t>Fahne</a:t>
                      </a:r>
                      <a:r>
                        <a:rPr lang="en-GB" sz="1600" baseline="0" dirty="0" smtClean="0"/>
                        <a:t> von </a:t>
                      </a:r>
                      <a:r>
                        <a:rPr lang="en-GB" sz="1600" i="1" baseline="0" dirty="0" smtClean="0"/>
                        <a:t>England</a:t>
                      </a:r>
                      <a:r>
                        <a:rPr lang="en-GB" sz="1600" i="0" baseline="0" dirty="0" smtClean="0"/>
                        <a:t> </a:t>
                      </a:r>
                      <a:r>
                        <a:rPr lang="en-GB" sz="1600" i="0" baseline="0" dirty="0" err="1" smtClean="0"/>
                        <a:t>ist</a:t>
                      </a:r>
                      <a:r>
                        <a:rPr lang="en-GB" sz="1600" i="0" baseline="0" dirty="0" smtClean="0"/>
                        <a:t> </a:t>
                      </a:r>
                      <a:r>
                        <a:rPr lang="en-GB" sz="1600" i="1" baseline="0" dirty="0" err="1" smtClean="0"/>
                        <a:t>weiß</a:t>
                      </a:r>
                      <a:r>
                        <a:rPr lang="en-GB" sz="1600" i="0" baseline="0" dirty="0" smtClean="0"/>
                        <a:t> und </a:t>
                      </a:r>
                      <a:r>
                        <a:rPr lang="en-GB" sz="1600" i="1" baseline="0" dirty="0" smtClean="0"/>
                        <a:t>rot</a:t>
                      </a:r>
                      <a:endParaRPr lang="en-GB" sz="1600" i="0" baseline="0" dirty="0" smtClean="0"/>
                    </a:p>
                    <a:p>
                      <a:endParaRPr lang="en-GB" sz="1600" i="0" baseline="0" dirty="0" smtClean="0"/>
                    </a:p>
                    <a:p>
                      <a:r>
                        <a:rPr lang="en-GB" sz="1600" i="0" baseline="0" dirty="0" err="1" smtClean="0"/>
                        <a:t>Ich</a:t>
                      </a:r>
                      <a:r>
                        <a:rPr lang="en-GB" sz="1600" i="0" baseline="0" dirty="0" smtClean="0"/>
                        <a:t> mag die </a:t>
                      </a:r>
                      <a:r>
                        <a:rPr lang="en-GB" sz="1600" i="0" baseline="0" dirty="0" err="1" smtClean="0"/>
                        <a:t>Fahne</a:t>
                      </a:r>
                      <a:r>
                        <a:rPr lang="en-GB" sz="1600" i="0" baseline="0" dirty="0" smtClean="0"/>
                        <a:t> von </a:t>
                      </a:r>
                      <a:r>
                        <a:rPr lang="en-GB" sz="1600" i="1" baseline="0" dirty="0" smtClean="0"/>
                        <a:t>England</a:t>
                      </a:r>
                    </a:p>
                    <a:p>
                      <a:endParaRPr lang="en-GB" sz="1600" dirty="0" smtClean="0"/>
                    </a:p>
                    <a:p>
                      <a:r>
                        <a:rPr lang="en-GB" sz="1600" dirty="0" err="1" smtClean="0"/>
                        <a:t>Ich</a:t>
                      </a:r>
                      <a:r>
                        <a:rPr lang="en-GB" sz="1600" dirty="0" smtClean="0"/>
                        <a:t> </a:t>
                      </a:r>
                      <a:r>
                        <a:rPr lang="en-GB" sz="1600" dirty="0" err="1" smtClean="0"/>
                        <a:t>finde</a:t>
                      </a:r>
                      <a:r>
                        <a:rPr lang="en-GB" sz="1600" dirty="0" smtClean="0"/>
                        <a:t> die </a:t>
                      </a:r>
                      <a:r>
                        <a:rPr lang="en-GB" sz="1600" dirty="0" err="1" smtClean="0"/>
                        <a:t>Fahne</a:t>
                      </a:r>
                      <a:r>
                        <a:rPr lang="en-GB" sz="1600" dirty="0" smtClean="0"/>
                        <a:t> von </a:t>
                      </a:r>
                      <a:r>
                        <a:rPr lang="en-GB" sz="1600" i="1" dirty="0" smtClean="0"/>
                        <a:t>England </a:t>
                      </a:r>
                      <a:r>
                        <a:rPr lang="en-GB" sz="1600" i="0" dirty="0" smtClean="0"/>
                        <a:t>OK/in </a:t>
                      </a:r>
                      <a:r>
                        <a:rPr lang="en-GB" sz="1600" i="0" dirty="0" err="1" smtClean="0"/>
                        <a:t>Ordnung</a:t>
                      </a:r>
                      <a:r>
                        <a:rPr lang="en-GB" sz="1600" i="0" dirty="0" smtClean="0"/>
                        <a:t>/super/</a:t>
                      </a:r>
                      <a:r>
                        <a:rPr lang="en-GB" sz="1600" i="0" dirty="0" err="1" smtClean="0"/>
                        <a:t>interessant</a:t>
                      </a:r>
                      <a:r>
                        <a:rPr lang="en-GB" sz="1600" i="0" dirty="0" smtClean="0"/>
                        <a:t>/</a:t>
                      </a:r>
                    </a:p>
                    <a:p>
                      <a:r>
                        <a:rPr lang="en-GB" sz="1600" i="0" dirty="0" err="1" smtClean="0"/>
                        <a:t>langweilig</a:t>
                      </a:r>
                      <a:endParaRPr lang="en-GB" sz="1600" i="0" dirty="0" smtClean="0"/>
                    </a:p>
                    <a:p>
                      <a:endParaRPr lang="en-GB" sz="1600" i="0" dirty="0" smtClean="0"/>
                    </a:p>
                    <a:p>
                      <a:r>
                        <a:rPr lang="en-GB" sz="1600" i="0" dirty="0" smtClean="0"/>
                        <a:t>Die </a:t>
                      </a:r>
                      <a:r>
                        <a:rPr lang="en-GB" sz="1600" i="0" dirty="0" err="1" smtClean="0"/>
                        <a:t>Fahne</a:t>
                      </a:r>
                      <a:r>
                        <a:rPr lang="en-GB" sz="1600" i="0" dirty="0" smtClean="0"/>
                        <a:t> hat </a:t>
                      </a:r>
                      <a:r>
                        <a:rPr lang="en-GB" sz="1600" i="1" dirty="0" err="1" smtClean="0"/>
                        <a:t>ein</a:t>
                      </a:r>
                      <a:r>
                        <a:rPr lang="en-GB" sz="1600" i="1" dirty="0" smtClean="0"/>
                        <a:t> </a:t>
                      </a:r>
                      <a:r>
                        <a:rPr lang="en-GB" sz="1600" i="1" dirty="0" err="1" smtClean="0"/>
                        <a:t>Bild</a:t>
                      </a:r>
                      <a:r>
                        <a:rPr lang="en-GB" sz="1600" i="1" dirty="0" smtClean="0"/>
                        <a:t>/Sterne/</a:t>
                      </a:r>
                      <a:r>
                        <a:rPr lang="en-GB" sz="1600" i="1" dirty="0" err="1" smtClean="0"/>
                        <a:t>ein</a:t>
                      </a:r>
                      <a:r>
                        <a:rPr lang="en-GB" sz="1600" i="1" dirty="0" smtClean="0"/>
                        <a:t> Tier </a:t>
                      </a:r>
                      <a:r>
                        <a:rPr lang="en-GB" sz="1600" i="0" dirty="0" err="1" smtClean="0"/>
                        <a:t>drin</a:t>
                      </a:r>
                      <a:endParaRPr lang="en-GB" sz="1600" i="0" dirty="0" smtClean="0"/>
                    </a:p>
                    <a:p>
                      <a:r>
                        <a:rPr lang="en-GB" sz="1600" i="0" dirty="0" smtClean="0"/>
                        <a:t>(</a:t>
                      </a:r>
                      <a:r>
                        <a:rPr lang="en-GB" sz="1600" i="1" dirty="0" smtClean="0"/>
                        <a:t>the flag has a picture/stars/an</a:t>
                      </a:r>
                      <a:r>
                        <a:rPr lang="en-GB" sz="1600" i="1" baseline="0" dirty="0" smtClean="0"/>
                        <a:t> animal in it)</a:t>
                      </a:r>
                      <a:r>
                        <a:rPr lang="en-GB" sz="1600" i="0" dirty="0" smtClean="0"/>
                        <a:t> </a:t>
                      </a:r>
                      <a:endParaRPr lang="en-GB" sz="16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815848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490066"/>
          </a:xfrm>
        </p:spPr>
        <p:txBody>
          <a:bodyPr>
            <a:noAutofit/>
          </a:bodyPr>
          <a:lstStyle/>
          <a:p>
            <a:r>
              <a:rPr lang="en-GB" sz="3200" dirty="0" smtClean="0"/>
              <a:t>Task 1. Present the flag of your country</a:t>
            </a:r>
            <a:endParaRPr lang="en-GB" sz="3200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53891196"/>
              </p:ext>
            </p:extLst>
          </p:nvPr>
        </p:nvGraphicFramePr>
        <p:xfrm>
          <a:off x="179512" y="1052736"/>
          <a:ext cx="8568951" cy="516175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856317"/>
                <a:gridCol w="2400267"/>
                <a:gridCol w="3312367"/>
              </a:tblGrid>
              <a:tr h="450148">
                <a:tc>
                  <a:txBody>
                    <a:bodyPr/>
                    <a:lstStyle/>
                    <a:p>
                      <a:pPr algn="ctr"/>
                      <a:r>
                        <a:rPr lang="en-GB" sz="1800" dirty="0" smtClean="0"/>
                        <a:t>3</a:t>
                      </a:r>
                      <a:r>
                        <a:rPr lang="en-GB" sz="1800" baseline="30000" dirty="0" smtClean="0"/>
                        <a:t>rd</a:t>
                      </a:r>
                      <a:r>
                        <a:rPr lang="en-GB" sz="1800" dirty="0" smtClean="0"/>
                        <a:t> place</a:t>
                      </a:r>
                      <a:endParaRPr lang="en-GB" sz="1800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dirty="0" smtClean="0"/>
                        <a:t>Runner</a:t>
                      </a:r>
                      <a:r>
                        <a:rPr lang="en-GB" sz="1800" baseline="0" dirty="0" smtClean="0"/>
                        <a:t> up</a:t>
                      </a:r>
                      <a:endParaRPr lang="en-GB" sz="1800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dirty="0" smtClean="0"/>
                        <a:t>World Cup Winner*</a:t>
                      </a:r>
                      <a:endParaRPr lang="en-GB" sz="1800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</a:tr>
              <a:tr h="701980">
                <a:tc>
                  <a:txBody>
                    <a:bodyPr/>
                    <a:lstStyle/>
                    <a:p>
                      <a:r>
                        <a:rPr lang="en-GB" sz="1600" dirty="0" smtClean="0"/>
                        <a:t>Labelled</a:t>
                      </a:r>
                      <a:r>
                        <a:rPr lang="en-GB" sz="1600" baseline="0" dirty="0" smtClean="0"/>
                        <a:t> colours in </a:t>
                      </a:r>
                      <a:r>
                        <a:rPr lang="en-GB" sz="1600" baseline="0" dirty="0" smtClean="0"/>
                        <a:t>French</a:t>
                      </a:r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 smtClean="0"/>
                        <a:t>Labelled colours in the language of your country</a:t>
                      </a:r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 smtClean="0"/>
                        <a:t>Labelled</a:t>
                      </a:r>
                      <a:r>
                        <a:rPr lang="en-GB" sz="1600" baseline="0" dirty="0" smtClean="0"/>
                        <a:t> colours in French </a:t>
                      </a:r>
                      <a:r>
                        <a:rPr lang="en-GB" sz="1600" baseline="0" dirty="0" smtClean="0"/>
                        <a:t>AND </a:t>
                      </a:r>
                      <a:r>
                        <a:rPr lang="en-GB" sz="1600" baseline="0" dirty="0" smtClean="0"/>
                        <a:t>the language of your country</a:t>
                      </a:r>
                      <a:endParaRPr lang="en-GB" sz="1600" dirty="0"/>
                    </a:p>
                  </a:txBody>
                  <a:tcPr/>
                </a:tc>
              </a:tr>
              <a:tr h="4009629">
                <a:tc>
                  <a:txBody>
                    <a:bodyPr/>
                    <a:lstStyle/>
                    <a:p>
                      <a:r>
                        <a:rPr lang="en-GB" dirty="0" smtClean="0"/>
                        <a:t>noir             = black</a:t>
                      </a:r>
                    </a:p>
                    <a:p>
                      <a:r>
                        <a:rPr lang="en-GB" dirty="0" smtClean="0"/>
                        <a:t>blanc          = white</a:t>
                      </a:r>
                    </a:p>
                    <a:p>
                      <a:r>
                        <a:rPr lang="en-GB" dirty="0" smtClean="0"/>
                        <a:t>rouge          = red</a:t>
                      </a:r>
                    </a:p>
                    <a:p>
                      <a:r>
                        <a:rPr lang="en-GB" dirty="0" smtClean="0"/>
                        <a:t>bleu             = blue</a:t>
                      </a:r>
                    </a:p>
                    <a:p>
                      <a:r>
                        <a:rPr lang="en-GB" dirty="0" err="1" smtClean="0"/>
                        <a:t>jaune</a:t>
                      </a:r>
                      <a:r>
                        <a:rPr lang="en-GB" dirty="0" smtClean="0"/>
                        <a:t>          = yellow </a:t>
                      </a:r>
                    </a:p>
                    <a:p>
                      <a:r>
                        <a:rPr lang="en-GB" dirty="0" err="1" smtClean="0"/>
                        <a:t>vert</a:t>
                      </a:r>
                      <a:r>
                        <a:rPr lang="en-GB" dirty="0" smtClean="0"/>
                        <a:t>             = green</a:t>
                      </a:r>
                    </a:p>
                    <a:p>
                      <a:r>
                        <a:rPr lang="en-GB" dirty="0" smtClean="0"/>
                        <a:t>or                =</a:t>
                      </a:r>
                      <a:r>
                        <a:rPr lang="en-GB" baseline="0" dirty="0" smtClean="0"/>
                        <a:t> gold</a:t>
                      </a:r>
                    </a:p>
                    <a:p>
                      <a:r>
                        <a:rPr lang="en-GB" baseline="0" dirty="0" smtClean="0"/>
                        <a:t>orange        = orange</a:t>
                      </a:r>
                      <a:endParaRPr lang="en-GB" dirty="0" smtClean="0"/>
                    </a:p>
                    <a:p>
                      <a:r>
                        <a:rPr lang="en-GB" dirty="0" err="1" smtClean="0"/>
                        <a:t>clair</a:t>
                      </a:r>
                      <a:r>
                        <a:rPr lang="en-GB" dirty="0" smtClean="0"/>
                        <a:t>             = light</a:t>
                      </a:r>
                    </a:p>
                    <a:p>
                      <a:r>
                        <a:rPr lang="en-GB" dirty="0" err="1" smtClean="0"/>
                        <a:t>foncé</a:t>
                      </a:r>
                      <a:r>
                        <a:rPr lang="en-GB" dirty="0" smtClean="0"/>
                        <a:t>           = dark</a:t>
                      </a:r>
                    </a:p>
                    <a:p>
                      <a:endParaRPr lang="en-GB" dirty="0" smtClean="0"/>
                    </a:p>
                    <a:p>
                      <a:r>
                        <a:rPr lang="en-GB" i="1" dirty="0" smtClean="0"/>
                        <a:t>(bleu </a:t>
                      </a:r>
                      <a:r>
                        <a:rPr lang="en-GB" i="1" dirty="0" err="1" smtClean="0"/>
                        <a:t>clair</a:t>
                      </a:r>
                      <a:r>
                        <a:rPr lang="en-GB" i="1" dirty="0" smtClean="0"/>
                        <a:t> = light</a:t>
                      </a:r>
                      <a:r>
                        <a:rPr lang="en-GB" i="1" baseline="0" dirty="0" smtClean="0"/>
                        <a:t> blue)</a:t>
                      </a:r>
                    </a:p>
                    <a:p>
                      <a:r>
                        <a:rPr lang="en-GB" i="1" baseline="0" dirty="0" smtClean="0"/>
                        <a:t>(bleu </a:t>
                      </a:r>
                      <a:r>
                        <a:rPr lang="en-GB" i="1" baseline="0" dirty="0" err="1" smtClean="0"/>
                        <a:t>foncé</a:t>
                      </a:r>
                      <a:r>
                        <a:rPr lang="en-GB" i="1" baseline="0" dirty="0" smtClean="0"/>
                        <a:t> = dark blue)</a:t>
                      </a:r>
                      <a:endParaRPr lang="en-GB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EXAMPLE = Spanish:</a:t>
                      </a:r>
                    </a:p>
                    <a:p>
                      <a:r>
                        <a:rPr lang="en-GB" dirty="0" smtClean="0"/>
                        <a:t>negro         = black</a:t>
                      </a:r>
                    </a:p>
                    <a:p>
                      <a:r>
                        <a:rPr lang="en-GB" dirty="0" err="1" smtClean="0"/>
                        <a:t>blanco</a:t>
                      </a:r>
                      <a:r>
                        <a:rPr lang="en-GB" dirty="0" smtClean="0"/>
                        <a:t>       = white</a:t>
                      </a:r>
                    </a:p>
                    <a:p>
                      <a:r>
                        <a:rPr lang="en-GB" dirty="0" err="1" smtClean="0"/>
                        <a:t>rojo</a:t>
                      </a:r>
                      <a:r>
                        <a:rPr lang="en-GB" baseline="0" dirty="0" smtClean="0"/>
                        <a:t>   </a:t>
                      </a:r>
                      <a:r>
                        <a:rPr lang="en-GB" dirty="0" smtClean="0"/>
                        <a:t>          = red</a:t>
                      </a:r>
                    </a:p>
                    <a:p>
                      <a:r>
                        <a:rPr lang="en-GB" dirty="0" err="1" smtClean="0"/>
                        <a:t>azul</a:t>
                      </a:r>
                      <a:r>
                        <a:rPr lang="en-GB" dirty="0" smtClean="0"/>
                        <a:t>             = blue</a:t>
                      </a:r>
                    </a:p>
                    <a:p>
                      <a:r>
                        <a:rPr lang="en-GB" dirty="0" err="1" smtClean="0"/>
                        <a:t>amarillo</a:t>
                      </a:r>
                      <a:r>
                        <a:rPr lang="en-GB" dirty="0" smtClean="0"/>
                        <a:t>     = yellow </a:t>
                      </a:r>
                    </a:p>
                    <a:p>
                      <a:r>
                        <a:rPr lang="en-GB" dirty="0" err="1" smtClean="0"/>
                        <a:t>verde</a:t>
                      </a:r>
                      <a:r>
                        <a:rPr lang="en-GB" dirty="0" smtClean="0"/>
                        <a:t>          = green</a:t>
                      </a:r>
                    </a:p>
                    <a:p>
                      <a:r>
                        <a:rPr lang="en-GB" dirty="0" smtClean="0"/>
                        <a:t>dorado        =</a:t>
                      </a:r>
                      <a:r>
                        <a:rPr lang="en-GB" baseline="0" dirty="0" smtClean="0"/>
                        <a:t> gold</a:t>
                      </a:r>
                      <a:endParaRPr lang="en-GB" dirty="0" smtClean="0"/>
                    </a:p>
                    <a:p>
                      <a:r>
                        <a:rPr lang="en-GB" dirty="0" err="1" smtClean="0"/>
                        <a:t>claro</a:t>
                      </a:r>
                      <a:r>
                        <a:rPr lang="en-GB" dirty="0" smtClean="0"/>
                        <a:t>              = light</a:t>
                      </a:r>
                    </a:p>
                    <a:p>
                      <a:r>
                        <a:rPr lang="en-GB" dirty="0" err="1" smtClean="0"/>
                        <a:t>oscuro</a:t>
                      </a:r>
                      <a:r>
                        <a:rPr lang="en-GB" dirty="0" smtClean="0"/>
                        <a:t>         = dark</a:t>
                      </a:r>
                    </a:p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b="1" u="sng" dirty="0" smtClean="0"/>
                        <a:t>Giving opinions</a:t>
                      </a:r>
                      <a:r>
                        <a:rPr lang="en-GB" sz="1600" dirty="0" smtClean="0"/>
                        <a:t>:</a:t>
                      </a:r>
                    </a:p>
                    <a:p>
                      <a:endParaRPr lang="en-GB" sz="1600" dirty="0" smtClean="0"/>
                    </a:p>
                    <a:p>
                      <a:r>
                        <a:rPr lang="en-GB" sz="1600" dirty="0" smtClean="0"/>
                        <a:t>Le </a:t>
                      </a:r>
                      <a:r>
                        <a:rPr lang="en-GB" sz="1600" dirty="0" err="1" smtClean="0"/>
                        <a:t>drapeau</a:t>
                      </a:r>
                      <a:r>
                        <a:rPr lang="en-GB" sz="1600" dirty="0" smtClean="0"/>
                        <a:t> </a:t>
                      </a:r>
                      <a:r>
                        <a:rPr lang="en-GB" sz="1600" dirty="0" smtClean="0"/>
                        <a:t>de</a:t>
                      </a:r>
                      <a:r>
                        <a:rPr lang="en-GB" sz="1600" baseline="0" dirty="0" smtClean="0"/>
                        <a:t> </a:t>
                      </a:r>
                      <a:r>
                        <a:rPr lang="en-GB" sz="1600" baseline="0" dirty="0" err="1" smtClean="0"/>
                        <a:t>l’</a:t>
                      </a:r>
                      <a:r>
                        <a:rPr lang="en-GB" sz="1600" i="1" dirty="0" err="1" smtClean="0"/>
                        <a:t>Angleterre</a:t>
                      </a:r>
                      <a:r>
                        <a:rPr lang="en-GB" sz="1600" i="0" dirty="0" smtClean="0"/>
                        <a:t>, </a:t>
                      </a:r>
                      <a:r>
                        <a:rPr lang="en-GB" sz="1600" i="0" dirty="0" err="1" smtClean="0"/>
                        <a:t>c’est</a:t>
                      </a:r>
                      <a:r>
                        <a:rPr lang="en-GB" sz="1600" i="0" dirty="0" smtClean="0"/>
                        <a:t> </a:t>
                      </a:r>
                      <a:r>
                        <a:rPr lang="en-GB" sz="1600" i="1" baseline="0" dirty="0" smtClean="0"/>
                        <a:t>blanc</a:t>
                      </a:r>
                      <a:r>
                        <a:rPr lang="en-GB" sz="1600" i="0" baseline="0" dirty="0" smtClean="0"/>
                        <a:t> et </a:t>
                      </a:r>
                      <a:r>
                        <a:rPr lang="en-GB" sz="1600" i="1" baseline="0" dirty="0" smtClean="0"/>
                        <a:t>rouge.</a:t>
                      </a:r>
                      <a:endParaRPr lang="en-GB" sz="1600" i="0" baseline="0" dirty="0" smtClean="0"/>
                    </a:p>
                    <a:p>
                      <a:endParaRPr lang="en-GB" sz="1600" i="0" baseline="0" dirty="0" smtClean="0"/>
                    </a:p>
                    <a:p>
                      <a:r>
                        <a:rPr lang="en-GB" sz="1600" i="0" baseline="0" dirty="0" err="1" smtClean="0"/>
                        <a:t>J’aime</a:t>
                      </a:r>
                      <a:r>
                        <a:rPr lang="en-GB" sz="1600" i="0" baseline="0" dirty="0" smtClean="0"/>
                        <a:t> le </a:t>
                      </a:r>
                      <a:r>
                        <a:rPr lang="en-GB" sz="1600" i="0" baseline="0" dirty="0" err="1" smtClean="0"/>
                        <a:t>drapeau</a:t>
                      </a:r>
                      <a:r>
                        <a:rPr lang="en-GB" sz="1600" i="0" baseline="0" dirty="0" smtClean="0"/>
                        <a:t> </a:t>
                      </a:r>
                      <a:r>
                        <a:rPr lang="en-GB" sz="1600" i="0" baseline="0" dirty="0" smtClean="0"/>
                        <a:t>de </a:t>
                      </a:r>
                      <a:r>
                        <a:rPr lang="en-GB" sz="1600" i="0" baseline="0" dirty="0" err="1" smtClean="0"/>
                        <a:t>l’</a:t>
                      </a:r>
                      <a:r>
                        <a:rPr lang="en-GB" sz="1600" i="1" baseline="0" dirty="0" err="1" smtClean="0"/>
                        <a:t>Angleterre</a:t>
                      </a:r>
                      <a:endParaRPr lang="en-GB" sz="1600" i="1" baseline="0" dirty="0" smtClean="0"/>
                    </a:p>
                    <a:p>
                      <a:endParaRPr lang="en-GB" sz="1600" dirty="0" smtClean="0"/>
                    </a:p>
                    <a:p>
                      <a:r>
                        <a:rPr lang="en-GB" sz="1600" dirty="0" smtClean="0"/>
                        <a:t>Je </a:t>
                      </a:r>
                      <a:r>
                        <a:rPr lang="en-GB" sz="1600" dirty="0" err="1" smtClean="0"/>
                        <a:t>trouve</a:t>
                      </a:r>
                      <a:r>
                        <a:rPr lang="en-GB" sz="1600" dirty="0" smtClean="0"/>
                        <a:t> le </a:t>
                      </a:r>
                      <a:r>
                        <a:rPr lang="en-GB" sz="1600" dirty="0" err="1" smtClean="0"/>
                        <a:t>drapeau</a:t>
                      </a:r>
                      <a:r>
                        <a:rPr lang="en-GB" sz="1600" dirty="0" smtClean="0"/>
                        <a:t> </a:t>
                      </a:r>
                      <a:r>
                        <a:rPr lang="en-GB" sz="1600" dirty="0" smtClean="0"/>
                        <a:t>de</a:t>
                      </a:r>
                      <a:r>
                        <a:rPr lang="en-GB" sz="1600" baseline="0" dirty="0" smtClean="0"/>
                        <a:t> </a:t>
                      </a:r>
                      <a:r>
                        <a:rPr lang="en-GB" sz="1600" baseline="0" dirty="0" err="1" smtClean="0"/>
                        <a:t>l’</a:t>
                      </a:r>
                      <a:r>
                        <a:rPr lang="en-GB" sz="1600" i="1" dirty="0" err="1" smtClean="0"/>
                        <a:t>Angleterre</a:t>
                      </a:r>
                      <a:r>
                        <a:rPr lang="en-GB" sz="1600" i="1" dirty="0" smtClean="0"/>
                        <a:t> </a:t>
                      </a:r>
                      <a:r>
                        <a:rPr lang="en-GB" sz="1600" i="0" dirty="0" err="1" smtClean="0"/>
                        <a:t>bof</a:t>
                      </a:r>
                      <a:r>
                        <a:rPr lang="en-GB" sz="1600" i="0" dirty="0" smtClean="0"/>
                        <a:t>/super/</a:t>
                      </a:r>
                      <a:r>
                        <a:rPr lang="en-GB" sz="1600" i="0" dirty="0" err="1" smtClean="0"/>
                        <a:t>intéressant</a:t>
                      </a:r>
                      <a:r>
                        <a:rPr lang="en-GB" sz="1600" i="0" dirty="0" smtClean="0"/>
                        <a:t>/</a:t>
                      </a:r>
                      <a:r>
                        <a:rPr lang="en-GB" sz="1600" i="0" dirty="0" err="1" smtClean="0"/>
                        <a:t>ennuyeux</a:t>
                      </a:r>
                      <a:endParaRPr lang="en-GB" sz="1600" i="0" dirty="0" smtClean="0"/>
                    </a:p>
                    <a:p>
                      <a:endParaRPr lang="en-GB" sz="1600" i="0" dirty="0" smtClean="0"/>
                    </a:p>
                    <a:p>
                      <a:r>
                        <a:rPr lang="en-GB" sz="1600" i="0" dirty="0" smtClean="0"/>
                        <a:t>Il y a un </a:t>
                      </a:r>
                      <a:r>
                        <a:rPr lang="en-GB" sz="1600" i="0" dirty="0" smtClean="0"/>
                        <a:t>image/des </a:t>
                      </a:r>
                      <a:r>
                        <a:rPr lang="en-GB" sz="1600" i="0" dirty="0" err="1" smtClean="0"/>
                        <a:t>étoiles</a:t>
                      </a:r>
                      <a:r>
                        <a:rPr lang="en-GB" sz="1600" i="0" dirty="0" smtClean="0"/>
                        <a:t>/un</a:t>
                      </a:r>
                      <a:r>
                        <a:rPr lang="en-GB" sz="1600" i="0" baseline="0" dirty="0" smtClean="0"/>
                        <a:t> animal </a:t>
                      </a:r>
                      <a:r>
                        <a:rPr lang="en-GB" sz="1600" i="0" baseline="0" dirty="0" err="1" smtClean="0"/>
                        <a:t>sur</a:t>
                      </a:r>
                      <a:r>
                        <a:rPr lang="en-GB" sz="1600" i="0" baseline="0" dirty="0" smtClean="0"/>
                        <a:t> le </a:t>
                      </a:r>
                      <a:r>
                        <a:rPr lang="en-GB" sz="1600" i="0" baseline="0" dirty="0" err="1" smtClean="0"/>
                        <a:t>drapeau</a:t>
                      </a:r>
                      <a:endParaRPr lang="en-GB" sz="1600" i="0" dirty="0" smtClean="0"/>
                    </a:p>
                    <a:p>
                      <a:r>
                        <a:rPr lang="en-GB" sz="1600" i="0" dirty="0" smtClean="0"/>
                        <a:t>(</a:t>
                      </a:r>
                      <a:r>
                        <a:rPr lang="en-GB" sz="1600" i="1" dirty="0" smtClean="0"/>
                        <a:t>There is a picture/stars/an</a:t>
                      </a:r>
                      <a:r>
                        <a:rPr lang="en-GB" sz="1600" i="1" baseline="0" dirty="0" smtClean="0"/>
                        <a:t> animal on the flag)</a:t>
                      </a:r>
                      <a:r>
                        <a:rPr lang="en-GB" sz="1600" i="0" dirty="0" smtClean="0"/>
                        <a:t> </a:t>
                      </a:r>
                      <a:endParaRPr lang="en-GB" sz="16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666656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490066"/>
          </a:xfrm>
        </p:spPr>
        <p:txBody>
          <a:bodyPr>
            <a:noAutofit/>
          </a:bodyPr>
          <a:lstStyle/>
          <a:p>
            <a:r>
              <a:rPr lang="en-GB" sz="3200" dirty="0" smtClean="0"/>
              <a:t>Task 2. Football Kit</a:t>
            </a:r>
            <a:endParaRPr lang="en-GB" sz="3200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02060975"/>
              </p:ext>
            </p:extLst>
          </p:nvPr>
        </p:nvGraphicFramePr>
        <p:xfrm>
          <a:off x="251521" y="908720"/>
          <a:ext cx="8568951" cy="563268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304256"/>
                <a:gridCol w="2952328"/>
                <a:gridCol w="3312367"/>
              </a:tblGrid>
              <a:tr h="450148">
                <a:tc>
                  <a:txBody>
                    <a:bodyPr/>
                    <a:lstStyle/>
                    <a:p>
                      <a:pPr algn="ctr"/>
                      <a:r>
                        <a:rPr lang="en-GB" sz="1800" dirty="0" smtClean="0"/>
                        <a:t>3</a:t>
                      </a:r>
                      <a:r>
                        <a:rPr lang="en-GB" sz="1800" baseline="30000" dirty="0" smtClean="0"/>
                        <a:t>rd</a:t>
                      </a:r>
                      <a:r>
                        <a:rPr lang="en-GB" sz="1800" dirty="0" smtClean="0"/>
                        <a:t> place</a:t>
                      </a:r>
                      <a:endParaRPr lang="en-GB" sz="1800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dirty="0" smtClean="0"/>
                        <a:t>Runner</a:t>
                      </a:r>
                      <a:r>
                        <a:rPr lang="en-GB" sz="1800" baseline="0" dirty="0" smtClean="0"/>
                        <a:t> up</a:t>
                      </a:r>
                      <a:endParaRPr lang="en-GB" sz="1800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dirty="0" smtClean="0"/>
                        <a:t>World Cup Winner*</a:t>
                      </a:r>
                      <a:endParaRPr lang="en-GB" sz="1800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</a:tr>
              <a:tr h="701980">
                <a:tc>
                  <a:txBody>
                    <a:bodyPr/>
                    <a:lstStyle/>
                    <a:p>
                      <a:r>
                        <a:rPr lang="en-GB" sz="1600" dirty="0" smtClean="0"/>
                        <a:t>Kit labelled with colours in</a:t>
                      </a:r>
                      <a:r>
                        <a:rPr lang="en-GB" sz="1600" baseline="0" dirty="0" smtClean="0"/>
                        <a:t> </a:t>
                      </a:r>
                      <a:r>
                        <a:rPr lang="en-GB" sz="1600" dirty="0" smtClean="0"/>
                        <a:t>German</a:t>
                      </a:r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 smtClean="0"/>
                        <a:t>Kit described in German</a:t>
                      </a:r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 smtClean="0"/>
                        <a:t>Kit described in German, and labelled in the language of your country</a:t>
                      </a:r>
                      <a:endParaRPr lang="en-GB" sz="1600" dirty="0"/>
                    </a:p>
                  </a:txBody>
                  <a:tcPr/>
                </a:tc>
              </a:tr>
              <a:tr h="4009629">
                <a:tc>
                  <a:txBody>
                    <a:bodyPr/>
                    <a:lstStyle/>
                    <a:p>
                      <a:r>
                        <a:rPr lang="en-GB" dirty="0" err="1" smtClean="0"/>
                        <a:t>schwarz</a:t>
                      </a:r>
                      <a:r>
                        <a:rPr lang="en-GB" dirty="0" smtClean="0"/>
                        <a:t>      = black</a:t>
                      </a:r>
                    </a:p>
                    <a:p>
                      <a:r>
                        <a:rPr lang="en-GB" dirty="0" err="1" smtClean="0"/>
                        <a:t>weiß</a:t>
                      </a:r>
                      <a:r>
                        <a:rPr lang="en-GB" dirty="0" smtClean="0"/>
                        <a:t>            = white</a:t>
                      </a:r>
                    </a:p>
                    <a:p>
                      <a:r>
                        <a:rPr lang="en-GB" dirty="0" smtClean="0"/>
                        <a:t>rot               = red</a:t>
                      </a:r>
                    </a:p>
                    <a:p>
                      <a:r>
                        <a:rPr lang="en-GB" dirty="0" err="1" smtClean="0"/>
                        <a:t>blau</a:t>
                      </a:r>
                      <a:r>
                        <a:rPr lang="en-GB" dirty="0" smtClean="0"/>
                        <a:t>             = blue</a:t>
                      </a:r>
                    </a:p>
                    <a:p>
                      <a:r>
                        <a:rPr lang="en-GB" dirty="0" err="1" smtClean="0"/>
                        <a:t>gelb</a:t>
                      </a:r>
                      <a:r>
                        <a:rPr lang="en-GB" dirty="0" smtClean="0"/>
                        <a:t>             = yellow </a:t>
                      </a:r>
                    </a:p>
                    <a:p>
                      <a:r>
                        <a:rPr lang="en-GB" dirty="0" err="1" smtClean="0"/>
                        <a:t>grün</a:t>
                      </a:r>
                      <a:r>
                        <a:rPr lang="en-GB" dirty="0" smtClean="0"/>
                        <a:t>             = green</a:t>
                      </a:r>
                    </a:p>
                    <a:p>
                      <a:r>
                        <a:rPr lang="en-GB" dirty="0" smtClean="0"/>
                        <a:t>gold             =</a:t>
                      </a:r>
                      <a:r>
                        <a:rPr lang="en-GB" baseline="0" dirty="0" smtClean="0"/>
                        <a:t> gold</a:t>
                      </a:r>
                    </a:p>
                    <a:p>
                      <a:r>
                        <a:rPr lang="en-GB" baseline="0" dirty="0" smtClean="0"/>
                        <a:t>orange        = orange</a:t>
                      </a:r>
                      <a:endParaRPr lang="en-GB" dirty="0" smtClean="0"/>
                    </a:p>
                    <a:p>
                      <a:r>
                        <a:rPr lang="en-GB" dirty="0" smtClean="0"/>
                        <a:t>hell              = light</a:t>
                      </a:r>
                    </a:p>
                    <a:p>
                      <a:r>
                        <a:rPr lang="en-GB" dirty="0" err="1" smtClean="0"/>
                        <a:t>dunkel</a:t>
                      </a:r>
                      <a:r>
                        <a:rPr lang="en-GB" dirty="0" smtClean="0"/>
                        <a:t>         = dark</a:t>
                      </a:r>
                    </a:p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Das </a:t>
                      </a:r>
                      <a:r>
                        <a:rPr lang="en-GB" dirty="0" err="1" smtClean="0"/>
                        <a:t>Trikot</a:t>
                      </a:r>
                      <a:r>
                        <a:rPr lang="en-GB" dirty="0" smtClean="0"/>
                        <a:t> </a:t>
                      </a:r>
                      <a:r>
                        <a:rPr lang="en-GB" dirty="0" err="1" smtClean="0"/>
                        <a:t>ist</a:t>
                      </a:r>
                      <a:r>
                        <a:rPr lang="en-GB" dirty="0" smtClean="0"/>
                        <a:t> …</a:t>
                      </a:r>
                    </a:p>
                    <a:p>
                      <a:r>
                        <a:rPr lang="en-GB" i="1" dirty="0" smtClean="0"/>
                        <a:t>The shirt is …</a:t>
                      </a:r>
                    </a:p>
                    <a:p>
                      <a:endParaRPr lang="en-GB" i="1" dirty="0" smtClean="0"/>
                    </a:p>
                    <a:p>
                      <a:r>
                        <a:rPr lang="en-GB" i="0" dirty="0" smtClean="0"/>
                        <a:t>Die Shorts </a:t>
                      </a:r>
                      <a:r>
                        <a:rPr lang="en-GB" i="0" dirty="0" err="1" smtClean="0"/>
                        <a:t>ist</a:t>
                      </a:r>
                      <a:r>
                        <a:rPr lang="en-GB" i="0" dirty="0" smtClean="0"/>
                        <a:t> …</a:t>
                      </a:r>
                    </a:p>
                    <a:p>
                      <a:r>
                        <a:rPr lang="en-GB" i="1" dirty="0" smtClean="0"/>
                        <a:t>The shorts are …</a:t>
                      </a:r>
                    </a:p>
                    <a:p>
                      <a:endParaRPr lang="en-GB" i="1" dirty="0" smtClean="0"/>
                    </a:p>
                    <a:p>
                      <a:r>
                        <a:rPr lang="en-GB" i="0" dirty="0" smtClean="0"/>
                        <a:t>Die </a:t>
                      </a:r>
                      <a:r>
                        <a:rPr lang="en-GB" i="0" dirty="0" err="1" smtClean="0"/>
                        <a:t>Socken</a:t>
                      </a:r>
                      <a:r>
                        <a:rPr lang="en-GB" i="0" dirty="0" smtClean="0"/>
                        <a:t> </a:t>
                      </a:r>
                      <a:r>
                        <a:rPr lang="en-GB" i="0" dirty="0" err="1" smtClean="0"/>
                        <a:t>sind</a:t>
                      </a:r>
                      <a:r>
                        <a:rPr lang="en-GB" i="0" baseline="0" dirty="0" smtClean="0"/>
                        <a:t> …</a:t>
                      </a:r>
                    </a:p>
                    <a:p>
                      <a:r>
                        <a:rPr lang="en-GB" i="1" baseline="0" dirty="0" smtClean="0"/>
                        <a:t>The socks are …</a:t>
                      </a:r>
                    </a:p>
                    <a:p>
                      <a:endParaRPr lang="en-GB" i="1" baseline="0" dirty="0" smtClean="0"/>
                    </a:p>
                    <a:p>
                      <a:r>
                        <a:rPr lang="en-GB" i="0" baseline="0" dirty="0" smtClean="0"/>
                        <a:t>Das </a:t>
                      </a:r>
                      <a:r>
                        <a:rPr lang="en-GB" i="0" baseline="0" dirty="0" err="1" smtClean="0"/>
                        <a:t>Trikot</a:t>
                      </a:r>
                      <a:r>
                        <a:rPr lang="en-GB" i="0" baseline="0" dirty="0" smtClean="0"/>
                        <a:t>/Die Shorts hat </a:t>
                      </a:r>
                      <a:r>
                        <a:rPr lang="en-GB" i="0" baseline="0" dirty="0" err="1" smtClean="0"/>
                        <a:t>Streifen</a:t>
                      </a:r>
                      <a:endParaRPr lang="en-GB" i="0" baseline="0" dirty="0" smtClean="0"/>
                    </a:p>
                    <a:p>
                      <a:r>
                        <a:rPr lang="en-GB" i="1" baseline="0" dirty="0" smtClean="0"/>
                        <a:t>The shirt has/The shorts have stripes</a:t>
                      </a:r>
                    </a:p>
                    <a:p>
                      <a:endParaRPr lang="en-GB" i="0" baseline="0" dirty="0" smtClean="0"/>
                    </a:p>
                    <a:p>
                      <a:r>
                        <a:rPr lang="en-GB" i="0" baseline="0" dirty="0" smtClean="0"/>
                        <a:t>Die </a:t>
                      </a:r>
                      <a:r>
                        <a:rPr lang="en-GB" i="0" baseline="0" dirty="0" err="1" smtClean="0"/>
                        <a:t>Socken</a:t>
                      </a:r>
                      <a:r>
                        <a:rPr lang="en-GB" i="0" baseline="0" dirty="0" smtClean="0"/>
                        <a:t> </a:t>
                      </a:r>
                      <a:r>
                        <a:rPr lang="en-GB" i="0" baseline="0" dirty="0" err="1" smtClean="0"/>
                        <a:t>haben</a:t>
                      </a:r>
                      <a:r>
                        <a:rPr lang="en-GB" i="0" baseline="0" dirty="0" smtClean="0"/>
                        <a:t> </a:t>
                      </a:r>
                      <a:r>
                        <a:rPr lang="en-GB" i="0" baseline="0" dirty="0" err="1" smtClean="0"/>
                        <a:t>Streifen</a:t>
                      </a:r>
                      <a:endParaRPr lang="en-GB" i="0" baseline="0" dirty="0" smtClean="0"/>
                    </a:p>
                    <a:p>
                      <a:r>
                        <a:rPr lang="en-GB" i="1" dirty="0" smtClean="0"/>
                        <a:t>The</a:t>
                      </a:r>
                      <a:r>
                        <a:rPr lang="en-GB" i="1" baseline="0" dirty="0" smtClean="0"/>
                        <a:t> socks have stripes</a:t>
                      </a:r>
                      <a:endParaRPr lang="en-GB" i="1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b="1" u="sng" dirty="0" smtClean="0"/>
                        <a:t>Giving opinions</a:t>
                      </a:r>
                      <a:r>
                        <a:rPr lang="en-GB" sz="1600" dirty="0" smtClean="0"/>
                        <a:t>:</a:t>
                      </a:r>
                    </a:p>
                    <a:p>
                      <a:endParaRPr lang="en-GB" sz="1600" dirty="0" smtClean="0"/>
                    </a:p>
                    <a:p>
                      <a:r>
                        <a:rPr lang="en-GB" sz="1600" dirty="0" smtClean="0"/>
                        <a:t>Die</a:t>
                      </a:r>
                      <a:r>
                        <a:rPr lang="en-GB" sz="1600" baseline="0" dirty="0" smtClean="0"/>
                        <a:t> </a:t>
                      </a:r>
                      <a:r>
                        <a:rPr lang="en-GB" sz="1600" baseline="0" dirty="0" err="1" smtClean="0"/>
                        <a:t>Ausrüstung</a:t>
                      </a:r>
                      <a:r>
                        <a:rPr lang="en-GB" sz="1600" baseline="0" dirty="0" smtClean="0"/>
                        <a:t> von </a:t>
                      </a:r>
                      <a:r>
                        <a:rPr lang="en-GB" sz="1600" i="1" baseline="0" dirty="0" smtClean="0"/>
                        <a:t>England </a:t>
                      </a:r>
                      <a:r>
                        <a:rPr lang="en-GB" sz="1600" i="1" baseline="0" dirty="0" err="1" smtClean="0"/>
                        <a:t>ist</a:t>
                      </a:r>
                      <a:r>
                        <a:rPr lang="en-GB" sz="1600" i="1" baseline="0" dirty="0" smtClean="0"/>
                        <a:t>…</a:t>
                      </a:r>
                    </a:p>
                    <a:p>
                      <a:r>
                        <a:rPr lang="en-GB" sz="1600" i="1" baseline="0" dirty="0" smtClean="0"/>
                        <a:t>The kit of England is…</a:t>
                      </a:r>
                    </a:p>
                    <a:p>
                      <a:endParaRPr lang="en-GB" sz="1600" i="1" baseline="0" dirty="0" smtClean="0"/>
                    </a:p>
                    <a:p>
                      <a:r>
                        <a:rPr lang="en-GB" sz="1600" i="0" baseline="0" dirty="0" smtClean="0"/>
                        <a:t>Die </a:t>
                      </a:r>
                      <a:r>
                        <a:rPr lang="en-GB" sz="1600" i="0" baseline="0" dirty="0" err="1" smtClean="0"/>
                        <a:t>Spieler</a:t>
                      </a:r>
                      <a:r>
                        <a:rPr lang="en-GB" sz="1600" i="0" baseline="0" dirty="0" smtClean="0"/>
                        <a:t> von England </a:t>
                      </a:r>
                      <a:r>
                        <a:rPr lang="en-GB" sz="1600" i="0" baseline="0" dirty="0" err="1" smtClean="0"/>
                        <a:t>tragen</a:t>
                      </a:r>
                      <a:r>
                        <a:rPr lang="en-GB" sz="1600" i="1" baseline="0" dirty="0" smtClean="0"/>
                        <a:t> …</a:t>
                      </a:r>
                    </a:p>
                    <a:p>
                      <a:r>
                        <a:rPr lang="en-GB" sz="1600" i="1" baseline="0" dirty="0" smtClean="0"/>
                        <a:t>The players from England wear…</a:t>
                      </a:r>
                    </a:p>
                    <a:p>
                      <a:endParaRPr lang="en-GB" sz="1600" dirty="0" smtClean="0"/>
                    </a:p>
                    <a:p>
                      <a:endParaRPr lang="en-GB" sz="1600" dirty="0" smtClean="0"/>
                    </a:p>
                    <a:p>
                      <a:endParaRPr lang="en-GB" sz="16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635655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490066"/>
          </a:xfrm>
        </p:spPr>
        <p:txBody>
          <a:bodyPr>
            <a:noAutofit/>
          </a:bodyPr>
          <a:lstStyle/>
          <a:p>
            <a:r>
              <a:rPr lang="en-GB" sz="3200" dirty="0" smtClean="0"/>
              <a:t>Task 2. Football Kit</a:t>
            </a:r>
            <a:endParaRPr lang="en-GB" sz="3200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1479446"/>
              </p:ext>
            </p:extLst>
          </p:nvPr>
        </p:nvGraphicFramePr>
        <p:xfrm>
          <a:off x="251521" y="908720"/>
          <a:ext cx="8568951" cy="560220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304256"/>
                <a:gridCol w="2952328"/>
                <a:gridCol w="3312367"/>
              </a:tblGrid>
              <a:tr h="450148">
                <a:tc>
                  <a:txBody>
                    <a:bodyPr/>
                    <a:lstStyle/>
                    <a:p>
                      <a:pPr algn="ctr"/>
                      <a:r>
                        <a:rPr lang="en-GB" sz="1800" dirty="0" smtClean="0"/>
                        <a:t>3</a:t>
                      </a:r>
                      <a:r>
                        <a:rPr lang="en-GB" sz="1800" baseline="30000" dirty="0" smtClean="0"/>
                        <a:t>rd</a:t>
                      </a:r>
                      <a:r>
                        <a:rPr lang="en-GB" sz="1800" dirty="0" smtClean="0"/>
                        <a:t> place</a:t>
                      </a:r>
                      <a:endParaRPr lang="en-GB" sz="1800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dirty="0" smtClean="0"/>
                        <a:t>Runner</a:t>
                      </a:r>
                      <a:r>
                        <a:rPr lang="en-GB" sz="1800" baseline="0" dirty="0" smtClean="0"/>
                        <a:t> up</a:t>
                      </a:r>
                      <a:endParaRPr lang="en-GB" sz="1800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dirty="0" smtClean="0"/>
                        <a:t>World Cup Winner*</a:t>
                      </a:r>
                      <a:endParaRPr lang="en-GB" sz="1800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</a:tr>
              <a:tr h="701980">
                <a:tc>
                  <a:txBody>
                    <a:bodyPr/>
                    <a:lstStyle/>
                    <a:p>
                      <a:r>
                        <a:rPr lang="en-GB" sz="1600" dirty="0" smtClean="0"/>
                        <a:t>Kit labelled with colours in</a:t>
                      </a:r>
                      <a:r>
                        <a:rPr lang="en-GB" sz="1600" baseline="0" dirty="0" smtClean="0"/>
                        <a:t> </a:t>
                      </a:r>
                      <a:r>
                        <a:rPr lang="en-GB" sz="1600" dirty="0" smtClean="0"/>
                        <a:t>French</a:t>
                      </a:r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 smtClean="0"/>
                        <a:t>Kit described in French</a:t>
                      </a:r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 smtClean="0"/>
                        <a:t>Kit described in </a:t>
                      </a:r>
                      <a:r>
                        <a:rPr lang="en-GB" sz="1600" dirty="0" smtClean="0"/>
                        <a:t>French, </a:t>
                      </a:r>
                      <a:r>
                        <a:rPr lang="en-GB" sz="1600" dirty="0" smtClean="0"/>
                        <a:t>and labelled in the language of your country</a:t>
                      </a:r>
                      <a:endParaRPr lang="en-GB" sz="1600" dirty="0"/>
                    </a:p>
                  </a:txBody>
                  <a:tcPr/>
                </a:tc>
              </a:tr>
              <a:tr h="4009629">
                <a:tc>
                  <a:txBody>
                    <a:bodyPr/>
                    <a:lstStyle/>
                    <a:p>
                      <a:r>
                        <a:rPr lang="en-GB" dirty="0" smtClean="0"/>
                        <a:t>noir             = black</a:t>
                      </a:r>
                    </a:p>
                    <a:p>
                      <a:r>
                        <a:rPr lang="en-GB" dirty="0" smtClean="0"/>
                        <a:t>blanc          = white</a:t>
                      </a:r>
                    </a:p>
                    <a:p>
                      <a:r>
                        <a:rPr lang="en-GB" dirty="0" smtClean="0"/>
                        <a:t>rouge          = red</a:t>
                      </a:r>
                    </a:p>
                    <a:p>
                      <a:r>
                        <a:rPr lang="en-GB" dirty="0" smtClean="0"/>
                        <a:t>bleu             = blue</a:t>
                      </a:r>
                    </a:p>
                    <a:p>
                      <a:r>
                        <a:rPr lang="en-GB" dirty="0" err="1" smtClean="0"/>
                        <a:t>jaune</a:t>
                      </a:r>
                      <a:r>
                        <a:rPr lang="en-GB" dirty="0" smtClean="0"/>
                        <a:t>          = yellow </a:t>
                      </a:r>
                    </a:p>
                    <a:p>
                      <a:r>
                        <a:rPr lang="en-GB" dirty="0" err="1" smtClean="0"/>
                        <a:t>vert</a:t>
                      </a:r>
                      <a:r>
                        <a:rPr lang="en-GB" dirty="0" smtClean="0"/>
                        <a:t>             = green</a:t>
                      </a:r>
                    </a:p>
                    <a:p>
                      <a:r>
                        <a:rPr lang="en-GB" dirty="0" smtClean="0"/>
                        <a:t>or                =</a:t>
                      </a:r>
                      <a:r>
                        <a:rPr lang="en-GB" baseline="0" dirty="0" smtClean="0"/>
                        <a:t> gold</a:t>
                      </a:r>
                    </a:p>
                    <a:p>
                      <a:r>
                        <a:rPr lang="en-GB" baseline="0" dirty="0" smtClean="0"/>
                        <a:t>orange        = orange</a:t>
                      </a:r>
                      <a:endParaRPr lang="en-GB" dirty="0" smtClean="0"/>
                    </a:p>
                    <a:p>
                      <a:r>
                        <a:rPr lang="en-GB" dirty="0" err="1" smtClean="0"/>
                        <a:t>clair</a:t>
                      </a:r>
                      <a:r>
                        <a:rPr lang="en-GB" dirty="0" smtClean="0"/>
                        <a:t>             = light</a:t>
                      </a:r>
                    </a:p>
                    <a:p>
                      <a:r>
                        <a:rPr lang="en-GB" dirty="0" err="1" smtClean="0"/>
                        <a:t>foncé</a:t>
                      </a:r>
                      <a:r>
                        <a:rPr lang="en-GB" dirty="0" smtClean="0"/>
                        <a:t>           = dark</a:t>
                      </a:r>
                    </a:p>
                    <a:p>
                      <a:endParaRPr lang="en-GB" dirty="0" smtClean="0"/>
                    </a:p>
                    <a:p>
                      <a:r>
                        <a:rPr lang="en-GB" i="1" dirty="0" smtClean="0"/>
                        <a:t>(bleu </a:t>
                      </a:r>
                      <a:r>
                        <a:rPr lang="en-GB" i="1" dirty="0" err="1" smtClean="0"/>
                        <a:t>clair</a:t>
                      </a:r>
                      <a:r>
                        <a:rPr lang="en-GB" i="1" dirty="0" smtClean="0"/>
                        <a:t> = light</a:t>
                      </a:r>
                      <a:r>
                        <a:rPr lang="en-GB" i="1" baseline="0" dirty="0" smtClean="0"/>
                        <a:t> blue)</a:t>
                      </a:r>
                    </a:p>
                    <a:p>
                      <a:r>
                        <a:rPr lang="en-GB" i="1" baseline="0" dirty="0" smtClean="0"/>
                        <a:t>(bleu </a:t>
                      </a:r>
                      <a:r>
                        <a:rPr lang="en-GB" i="1" baseline="0" dirty="0" err="1" smtClean="0"/>
                        <a:t>foncé</a:t>
                      </a:r>
                      <a:r>
                        <a:rPr lang="en-GB" i="1" baseline="0" dirty="0" smtClean="0"/>
                        <a:t> = dark blue)</a:t>
                      </a:r>
                      <a:endParaRPr lang="en-GB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La chemise </a:t>
                      </a:r>
                      <a:r>
                        <a:rPr lang="en-GB" dirty="0" err="1" smtClean="0"/>
                        <a:t>est</a:t>
                      </a:r>
                      <a:r>
                        <a:rPr lang="en-GB" dirty="0" smtClean="0"/>
                        <a:t> …</a:t>
                      </a:r>
                    </a:p>
                    <a:p>
                      <a:r>
                        <a:rPr lang="en-GB" i="1" dirty="0" smtClean="0"/>
                        <a:t>The shirt is …</a:t>
                      </a:r>
                    </a:p>
                    <a:p>
                      <a:endParaRPr lang="en-GB" i="1" dirty="0" smtClean="0"/>
                    </a:p>
                    <a:p>
                      <a:r>
                        <a:rPr lang="en-GB" i="0" dirty="0" smtClean="0"/>
                        <a:t>Le short </a:t>
                      </a:r>
                      <a:r>
                        <a:rPr lang="en-GB" i="0" dirty="0" err="1" smtClean="0"/>
                        <a:t>est</a:t>
                      </a:r>
                      <a:r>
                        <a:rPr lang="en-GB" i="0" dirty="0" smtClean="0"/>
                        <a:t> …</a:t>
                      </a:r>
                    </a:p>
                    <a:p>
                      <a:r>
                        <a:rPr lang="en-GB" i="1" dirty="0" smtClean="0"/>
                        <a:t>The shorts are …</a:t>
                      </a:r>
                    </a:p>
                    <a:p>
                      <a:endParaRPr lang="en-GB" i="1" dirty="0" smtClean="0"/>
                    </a:p>
                    <a:p>
                      <a:r>
                        <a:rPr lang="en-GB" i="0" dirty="0" smtClean="0"/>
                        <a:t>Les </a:t>
                      </a:r>
                      <a:r>
                        <a:rPr lang="en-GB" i="0" dirty="0" err="1" smtClean="0"/>
                        <a:t>chausettes</a:t>
                      </a:r>
                      <a:r>
                        <a:rPr lang="en-GB" i="0" dirty="0" smtClean="0"/>
                        <a:t> </a:t>
                      </a:r>
                      <a:r>
                        <a:rPr lang="en-GB" i="0" dirty="0" err="1" smtClean="0"/>
                        <a:t>sont</a:t>
                      </a:r>
                      <a:r>
                        <a:rPr lang="en-GB" i="0" baseline="0" dirty="0" smtClean="0"/>
                        <a:t> …</a:t>
                      </a:r>
                    </a:p>
                    <a:p>
                      <a:r>
                        <a:rPr lang="en-GB" i="1" baseline="0" dirty="0" smtClean="0"/>
                        <a:t>The socks are …</a:t>
                      </a:r>
                    </a:p>
                    <a:p>
                      <a:endParaRPr lang="en-GB" i="1" baseline="0" dirty="0" smtClean="0"/>
                    </a:p>
                    <a:p>
                      <a:r>
                        <a:rPr lang="en-GB" i="0" baseline="0" dirty="0" smtClean="0"/>
                        <a:t>La chemise/le </a:t>
                      </a:r>
                      <a:r>
                        <a:rPr lang="en-GB" i="0" baseline="0" dirty="0" smtClean="0"/>
                        <a:t>short </a:t>
                      </a:r>
                      <a:r>
                        <a:rPr lang="en-GB" i="0" baseline="0" dirty="0" smtClean="0"/>
                        <a:t>a </a:t>
                      </a:r>
                      <a:r>
                        <a:rPr lang="en-GB" i="0" baseline="0" dirty="0" smtClean="0"/>
                        <a:t>des </a:t>
                      </a:r>
                      <a:r>
                        <a:rPr lang="en-GB" i="0" baseline="0" dirty="0" err="1" smtClean="0"/>
                        <a:t>rayures</a:t>
                      </a:r>
                      <a:r>
                        <a:rPr lang="en-GB" i="0" baseline="0" dirty="0" smtClean="0"/>
                        <a:t> …</a:t>
                      </a:r>
                      <a:endParaRPr lang="en-GB" i="0" baseline="0" dirty="0" smtClean="0"/>
                    </a:p>
                    <a:p>
                      <a:r>
                        <a:rPr lang="en-GB" i="1" baseline="0" dirty="0" smtClean="0"/>
                        <a:t>The shirt has/The shorts have stripes</a:t>
                      </a:r>
                    </a:p>
                    <a:p>
                      <a:endParaRPr lang="en-GB" i="0" baseline="0" dirty="0" smtClean="0"/>
                    </a:p>
                    <a:p>
                      <a:r>
                        <a:rPr lang="en-GB" sz="1600" i="0" baseline="0" dirty="0" smtClean="0"/>
                        <a:t>Les </a:t>
                      </a:r>
                      <a:r>
                        <a:rPr lang="en-GB" sz="1600" i="0" baseline="0" dirty="0" err="1" smtClean="0"/>
                        <a:t>chausettes</a:t>
                      </a:r>
                      <a:r>
                        <a:rPr lang="en-GB" sz="1600" i="0" baseline="0" dirty="0" smtClean="0"/>
                        <a:t> </a:t>
                      </a:r>
                      <a:r>
                        <a:rPr lang="en-GB" sz="1600" i="0" baseline="0" dirty="0" err="1" smtClean="0"/>
                        <a:t>ont</a:t>
                      </a:r>
                      <a:r>
                        <a:rPr lang="en-GB" sz="1600" i="0" baseline="0" dirty="0" smtClean="0"/>
                        <a:t> </a:t>
                      </a:r>
                      <a:r>
                        <a:rPr lang="en-GB" sz="1600" i="0" baseline="0" dirty="0" smtClean="0"/>
                        <a:t>des </a:t>
                      </a:r>
                      <a:r>
                        <a:rPr lang="en-GB" sz="1600" i="0" baseline="0" dirty="0" err="1" smtClean="0"/>
                        <a:t>rayures</a:t>
                      </a:r>
                      <a:r>
                        <a:rPr lang="en-GB" sz="1600" i="0" baseline="0" dirty="0" smtClean="0"/>
                        <a:t> …</a:t>
                      </a:r>
                      <a:endParaRPr lang="en-GB" sz="1600" i="0" baseline="0" dirty="0" smtClean="0"/>
                    </a:p>
                    <a:p>
                      <a:r>
                        <a:rPr lang="en-GB" i="1" dirty="0" smtClean="0"/>
                        <a:t>The</a:t>
                      </a:r>
                      <a:r>
                        <a:rPr lang="en-GB" i="1" baseline="0" dirty="0" smtClean="0"/>
                        <a:t> socks have stripes</a:t>
                      </a:r>
                      <a:endParaRPr lang="en-GB" i="1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b="1" u="sng" dirty="0" smtClean="0"/>
                        <a:t>Giving opinions</a:t>
                      </a:r>
                      <a:r>
                        <a:rPr lang="en-GB" sz="1600" dirty="0" smtClean="0"/>
                        <a:t>:</a:t>
                      </a:r>
                    </a:p>
                    <a:p>
                      <a:endParaRPr lang="en-GB" sz="1600" dirty="0" smtClean="0"/>
                    </a:p>
                    <a:p>
                      <a:r>
                        <a:rPr lang="en-GB" sz="1600" dirty="0" smtClean="0"/>
                        <a:t>Les affaires </a:t>
                      </a:r>
                      <a:r>
                        <a:rPr lang="en-GB" sz="1600" dirty="0" smtClean="0"/>
                        <a:t>de</a:t>
                      </a:r>
                      <a:r>
                        <a:rPr lang="en-GB" sz="1600" baseline="0" dirty="0" smtClean="0"/>
                        <a:t> </a:t>
                      </a:r>
                      <a:r>
                        <a:rPr lang="en-GB" sz="1600" baseline="0" dirty="0" err="1" smtClean="0"/>
                        <a:t>l’</a:t>
                      </a:r>
                      <a:r>
                        <a:rPr lang="en-GB" sz="1600" dirty="0" err="1" smtClean="0"/>
                        <a:t>Angleterre</a:t>
                      </a:r>
                      <a:r>
                        <a:rPr lang="en-GB" sz="1600" baseline="0" dirty="0" smtClean="0"/>
                        <a:t> </a:t>
                      </a:r>
                      <a:r>
                        <a:rPr lang="en-GB" sz="1600" baseline="0" dirty="0" err="1" smtClean="0"/>
                        <a:t>sont</a:t>
                      </a:r>
                      <a:r>
                        <a:rPr lang="en-GB" sz="1600" i="1" baseline="0" dirty="0" smtClean="0"/>
                        <a:t>…</a:t>
                      </a:r>
                    </a:p>
                    <a:p>
                      <a:r>
                        <a:rPr lang="en-GB" sz="1600" i="1" baseline="0" dirty="0" smtClean="0"/>
                        <a:t>The kit of England is…</a:t>
                      </a:r>
                    </a:p>
                    <a:p>
                      <a:endParaRPr lang="en-GB" sz="1600" i="1" baseline="0" dirty="0" smtClean="0"/>
                    </a:p>
                    <a:p>
                      <a:r>
                        <a:rPr lang="en-GB" sz="1600" i="0" baseline="0" dirty="0" smtClean="0"/>
                        <a:t>Les </a:t>
                      </a:r>
                      <a:r>
                        <a:rPr lang="en-GB" sz="1600" i="0" baseline="0" dirty="0" err="1" smtClean="0"/>
                        <a:t>joueurs</a:t>
                      </a:r>
                      <a:r>
                        <a:rPr lang="en-GB" sz="1600" i="0" baseline="0" dirty="0" smtClean="0"/>
                        <a:t> de </a:t>
                      </a:r>
                      <a:r>
                        <a:rPr lang="en-GB" sz="1600" i="0" baseline="0" dirty="0" err="1" smtClean="0"/>
                        <a:t>l’Angleterre</a:t>
                      </a:r>
                      <a:r>
                        <a:rPr lang="en-GB" sz="1600" i="0" baseline="0" dirty="0" smtClean="0"/>
                        <a:t> </a:t>
                      </a:r>
                      <a:r>
                        <a:rPr lang="en-GB" sz="1600" i="0" baseline="0" dirty="0" smtClean="0"/>
                        <a:t>portent</a:t>
                      </a:r>
                      <a:r>
                        <a:rPr lang="en-GB" sz="1600" i="1" baseline="0" dirty="0" smtClean="0"/>
                        <a:t>…</a:t>
                      </a:r>
                    </a:p>
                    <a:p>
                      <a:r>
                        <a:rPr lang="en-GB" sz="1600" i="1" baseline="0" dirty="0" smtClean="0"/>
                        <a:t>The players from England wear…</a:t>
                      </a:r>
                    </a:p>
                    <a:p>
                      <a:endParaRPr lang="en-GB" sz="1600" dirty="0" smtClean="0"/>
                    </a:p>
                    <a:p>
                      <a:endParaRPr lang="en-GB" sz="1600" dirty="0" smtClean="0"/>
                    </a:p>
                    <a:p>
                      <a:endParaRPr lang="en-GB" sz="16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712995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490066"/>
          </a:xfrm>
        </p:spPr>
        <p:txBody>
          <a:bodyPr>
            <a:noAutofit/>
          </a:bodyPr>
          <a:lstStyle/>
          <a:p>
            <a:r>
              <a:rPr lang="en-GB" sz="3200" dirty="0" smtClean="0"/>
              <a:t>Task 3. Profile of a player</a:t>
            </a:r>
            <a:endParaRPr lang="en-GB" sz="3200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24018253"/>
              </p:ext>
            </p:extLst>
          </p:nvPr>
        </p:nvGraphicFramePr>
        <p:xfrm>
          <a:off x="107506" y="908720"/>
          <a:ext cx="8928990" cy="516175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520278"/>
                <a:gridCol w="3456384"/>
                <a:gridCol w="2952328"/>
              </a:tblGrid>
              <a:tr h="450148">
                <a:tc>
                  <a:txBody>
                    <a:bodyPr/>
                    <a:lstStyle/>
                    <a:p>
                      <a:pPr algn="ctr"/>
                      <a:r>
                        <a:rPr lang="en-GB" sz="1800" dirty="0" smtClean="0"/>
                        <a:t>3</a:t>
                      </a:r>
                      <a:r>
                        <a:rPr lang="en-GB" sz="1800" baseline="30000" dirty="0" smtClean="0"/>
                        <a:t>rd</a:t>
                      </a:r>
                      <a:r>
                        <a:rPr lang="en-GB" sz="1800" dirty="0" smtClean="0"/>
                        <a:t> place</a:t>
                      </a:r>
                      <a:endParaRPr lang="en-GB" sz="1800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dirty="0" smtClean="0"/>
                        <a:t>Runner</a:t>
                      </a:r>
                      <a:r>
                        <a:rPr lang="en-GB" sz="1800" baseline="0" dirty="0" smtClean="0"/>
                        <a:t> up</a:t>
                      </a:r>
                      <a:endParaRPr lang="en-GB" sz="1800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dirty="0" smtClean="0"/>
                        <a:t>World Cup Winner*</a:t>
                      </a:r>
                      <a:endParaRPr lang="en-GB" sz="1800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</a:tr>
              <a:tr h="701980">
                <a:tc>
                  <a:txBody>
                    <a:bodyPr/>
                    <a:lstStyle/>
                    <a:p>
                      <a:r>
                        <a:rPr lang="en-GB" sz="1600" dirty="0" smtClean="0"/>
                        <a:t>Bullet points profile of a player in German</a:t>
                      </a:r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 smtClean="0"/>
                        <a:t>Sentences about a</a:t>
                      </a:r>
                      <a:r>
                        <a:rPr lang="en-GB" sz="1600" baseline="0" dirty="0" smtClean="0"/>
                        <a:t> player in German</a:t>
                      </a:r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 smtClean="0"/>
                        <a:t>A paragraph to describe a player in </a:t>
                      </a:r>
                      <a:r>
                        <a:rPr lang="en-GB" sz="1600" baseline="0" dirty="0" smtClean="0"/>
                        <a:t>German</a:t>
                      </a:r>
                      <a:endParaRPr lang="en-GB" sz="1600" dirty="0"/>
                    </a:p>
                  </a:txBody>
                  <a:tcPr/>
                </a:tc>
              </a:tr>
              <a:tr h="4009629">
                <a:tc>
                  <a:txBody>
                    <a:bodyPr/>
                    <a:lstStyle/>
                    <a:p>
                      <a:r>
                        <a:rPr lang="en-GB" i="0" dirty="0" smtClean="0"/>
                        <a:t>Name</a:t>
                      </a:r>
                      <a:r>
                        <a:rPr lang="en-GB" i="0" baseline="0" dirty="0" smtClean="0"/>
                        <a:t>        = name</a:t>
                      </a:r>
                    </a:p>
                    <a:p>
                      <a:r>
                        <a:rPr lang="en-GB" i="0" baseline="0" dirty="0" smtClean="0"/>
                        <a:t>Alter          = age</a:t>
                      </a:r>
                    </a:p>
                    <a:p>
                      <a:r>
                        <a:rPr lang="en-GB" i="0" baseline="0" dirty="0" err="1" smtClean="0"/>
                        <a:t>Wohnort</a:t>
                      </a:r>
                      <a:r>
                        <a:rPr lang="en-GB" i="0" baseline="0" dirty="0" smtClean="0"/>
                        <a:t>   = lives in</a:t>
                      </a:r>
                    </a:p>
                    <a:p>
                      <a:r>
                        <a:rPr lang="en-GB" i="0" baseline="0" dirty="0" err="1" smtClean="0"/>
                        <a:t>Familie</a:t>
                      </a:r>
                      <a:r>
                        <a:rPr lang="en-GB" i="0" baseline="0" dirty="0" smtClean="0"/>
                        <a:t>      = family</a:t>
                      </a:r>
                    </a:p>
                    <a:p>
                      <a:r>
                        <a:rPr lang="en-GB" i="0" baseline="0" dirty="0" err="1" smtClean="0"/>
                        <a:t>Nationalität</a:t>
                      </a:r>
                      <a:r>
                        <a:rPr lang="en-GB" i="0" baseline="0" dirty="0" smtClean="0"/>
                        <a:t> = nationality</a:t>
                      </a:r>
                    </a:p>
                    <a:p>
                      <a:r>
                        <a:rPr lang="en-GB" i="0" baseline="0" dirty="0" err="1" smtClean="0"/>
                        <a:t>Hobbys</a:t>
                      </a:r>
                      <a:r>
                        <a:rPr lang="en-GB" i="0" baseline="0" dirty="0" smtClean="0"/>
                        <a:t>      = hobbies</a:t>
                      </a:r>
                    </a:p>
                    <a:p>
                      <a:r>
                        <a:rPr lang="en-GB" i="0" baseline="0" dirty="0" err="1" smtClean="0"/>
                        <a:t>Haustiere</a:t>
                      </a:r>
                      <a:r>
                        <a:rPr lang="en-GB" i="0" baseline="0" dirty="0" smtClean="0"/>
                        <a:t>   = pets</a:t>
                      </a:r>
                    </a:p>
                    <a:p>
                      <a:r>
                        <a:rPr lang="en-GB" i="0" baseline="0" dirty="0" err="1" smtClean="0"/>
                        <a:t>Mannschaft</a:t>
                      </a:r>
                      <a:r>
                        <a:rPr lang="en-GB" i="0" baseline="0" dirty="0" smtClean="0"/>
                        <a:t> = team</a:t>
                      </a:r>
                      <a:endParaRPr lang="en-GB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i="0" dirty="0" err="1" smtClean="0"/>
                        <a:t>Er</a:t>
                      </a:r>
                      <a:r>
                        <a:rPr lang="en-GB" i="0" baseline="0" dirty="0" smtClean="0"/>
                        <a:t> </a:t>
                      </a:r>
                      <a:r>
                        <a:rPr lang="en-GB" i="0" baseline="0" dirty="0" err="1" smtClean="0"/>
                        <a:t>heißt</a:t>
                      </a:r>
                      <a:r>
                        <a:rPr lang="en-GB" i="0" baseline="0" dirty="0" smtClean="0"/>
                        <a:t>… / Seine Name </a:t>
                      </a:r>
                      <a:r>
                        <a:rPr lang="en-GB" i="0" baseline="0" dirty="0" err="1" smtClean="0"/>
                        <a:t>ist</a:t>
                      </a:r>
                      <a:r>
                        <a:rPr lang="en-GB" i="0" baseline="0" dirty="0" smtClean="0"/>
                        <a:t> …</a:t>
                      </a:r>
                    </a:p>
                    <a:p>
                      <a:r>
                        <a:rPr lang="en-GB" i="1" baseline="0" dirty="0" smtClean="0"/>
                        <a:t>He is called… / His name is …</a:t>
                      </a:r>
                    </a:p>
                    <a:p>
                      <a:endParaRPr lang="en-GB" i="1" baseline="0" dirty="0" smtClean="0"/>
                    </a:p>
                    <a:p>
                      <a:r>
                        <a:rPr lang="en-GB" i="0" baseline="0" dirty="0" err="1" smtClean="0"/>
                        <a:t>Er</a:t>
                      </a:r>
                      <a:r>
                        <a:rPr lang="en-GB" i="0" baseline="0" dirty="0" smtClean="0"/>
                        <a:t> </a:t>
                      </a:r>
                      <a:r>
                        <a:rPr lang="en-GB" i="0" baseline="0" dirty="0" err="1" smtClean="0"/>
                        <a:t>ist</a:t>
                      </a:r>
                      <a:r>
                        <a:rPr lang="en-GB" i="0" baseline="0" dirty="0" smtClean="0"/>
                        <a:t> … / </a:t>
                      </a:r>
                      <a:r>
                        <a:rPr lang="en-GB" i="0" baseline="0" dirty="0" err="1" smtClean="0"/>
                        <a:t>Er</a:t>
                      </a:r>
                      <a:r>
                        <a:rPr lang="en-GB" i="0" baseline="0" dirty="0" smtClean="0"/>
                        <a:t> </a:t>
                      </a:r>
                      <a:r>
                        <a:rPr lang="en-GB" i="0" baseline="0" dirty="0" err="1" smtClean="0"/>
                        <a:t>wohnt</a:t>
                      </a:r>
                      <a:r>
                        <a:rPr lang="en-GB" i="0" baseline="0" dirty="0" smtClean="0"/>
                        <a:t> in ../ </a:t>
                      </a:r>
                      <a:r>
                        <a:rPr lang="en-GB" i="0" baseline="0" dirty="0" err="1" smtClean="0"/>
                        <a:t>Er</a:t>
                      </a:r>
                      <a:r>
                        <a:rPr lang="en-GB" i="0" baseline="0" dirty="0" smtClean="0"/>
                        <a:t> hat..</a:t>
                      </a:r>
                    </a:p>
                    <a:p>
                      <a:r>
                        <a:rPr lang="en-GB" i="1" baseline="0" dirty="0" smtClean="0"/>
                        <a:t>He is … / he lives.. / he has …</a:t>
                      </a:r>
                    </a:p>
                    <a:p>
                      <a:endParaRPr lang="en-GB" i="1" dirty="0" smtClean="0"/>
                    </a:p>
                    <a:p>
                      <a:r>
                        <a:rPr lang="en-GB" i="0" dirty="0" err="1" smtClean="0"/>
                        <a:t>Er</a:t>
                      </a:r>
                      <a:r>
                        <a:rPr lang="en-GB" i="0" dirty="0" smtClean="0"/>
                        <a:t> </a:t>
                      </a:r>
                      <a:r>
                        <a:rPr lang="en-GB" i="0" dirty="0" err="1" smtClean="0"/>
                        <a:t>spielt</a:t>
                      </a:r>
                      <a:r>
                        <a:rPr lang="en-GB" i="0" dirty="0" smtClean="0"/>
                        <a:t> </a:t>
                      </a:r>
                      <a:r>
                        <a:rPr lang="en-GB" i="0" dirty="0" err="1" smtClean="0"/>
                        <a:t>gern</a:t>
                      </a:r>
                      <a:r>
                        <a:rPr lang="en-GB" i="0" dirty="0" smtClean="0"/>
                        <a:t> / </a:t>
                      </a:r>
                      <a:r>
                        <a:rPr lang="en-GB" i="0" dirty="0" err="1" smtClean="0"/>
                        <a:t>Er</a:t>
                      </a:r>
                      <a:r>
                        <a:rPr lang="en-GB" i="0" dirty="0" smtClean="0"/>
                        <a:t> </a:t>
                      </a:r>
                      <a:r>
                        <a:rPr lang="en-GB" i="0" dirty="0" err="1" smtClean="0"/>
                        <a:t>sieht</a:t>
                      </a:r>
                      <a:r>
                        <a:rPr lang="en-GB" i="0" baseline="0" dirty="0" smtClean="0"/>
                        <a:t> </a:t>
                      </a:r>
                      <a:r>
                        <a:rPr lang="en-GB" i="0" baseline="0" dirty="0" err="1" smtClean="0"/>
                        <a:t>gern</a:t>
                      </a:r>
                      <a:endParaRPr lang="en-GB" i="0" dirty="0" smtClean="0"/>
                    </a:p>
                    <a:p>
                      <a:r>
                        <a:rPr lang="en-GB" i="1" dirty="0" smtClean="0"/>
                        <a:t>He likes</a:t>
                      </a:r>
                      <a:r>
                        <a:rPr lang="en-GB" i="1" baseline="0" dirty="0" smtClean="0"/>
                        <a:t> to play/He likes to watch</a:t>
                      </a:r>
                    </a:p>
                    <a:p>
                      <a:endParaRPr lang="en-GB" i="1" baseline="0" dirty="0" smtClean="0"/>
                    </a:p>
                    <a:p>
                      <a:r>
                        <a:rPr lang="en-GB" i="0" baseline="0" dirty="0" err="1" smtClean="0"/>
                        <a:t>Er</a:t>
                      </a:r>
                      <a:r>
                        <a:rPr lang="en-GB" i="0" baseline="0" dirty="0" smtClean="0"/>
                        <a:t> </a:t>
                      </a:r>
                      <a:r>
                        <a:rPr lang="en-GB" i="0" baseline="0" dirty="0" err="1" smtClean="0"/>
                        <a:t>spielt</a:t>
                      </a:r>
                      <a:r>
                        <a:rPr lang="en-GB" i="0" baseline="0" dirty="0" smtClean="0"/>
                        <a:t> </a:t>
                      </a:r>
                      <a:r>
                        <a:rPr lang="en-GB" i="0" baseline="0" dirty="0" err="1" smtClean="0"/>
                        <a:t>bei</a:t>
                      </a:r>
                      <a:r>
                        <a:rPr lang="en-GB" i="0" baseline="0" dirty="0" smtClean="0"/>
                        <a:t> …</a:t>
                      </a:r>
                    </a:p>
                    <a:p>
                      <a:r>
                        <a:rPr lang="en-GB" i="1" baseline="0" dirty="0" smtClean="0"/>
                        <a:t>He plays for…</a:t>
                      </a:r>
                      <a:endParaRPr lang="en-GB" i="1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b="1" u="sng" dirty="0" smtClean="0"/>
                        <a:t>Useful Words:</a:t>
                      </a:r>
                    </a:p>
                    <a:p>
                      <a:r>
                        <a:rPr lang="en-GB" sz="1600" dirty="0" smtClean="0"/>
                        <a:t>und               and</a:t>
                      </a:r>
                    </a:p>
                    <a:p>
                      <a:r>
                        <a:rPr lang="en-GB" sz="1600" dirty="0" err="1" smtClean="0"/>
                        <a:t>aber</a:t>
                      </a:r>
                      <a:r>
                        <a:rPr lang="en-GB" sz="1600" dirty="0" smtClean="0"/>
                        <a:t>              but</a:t>
                      </a:r>
                    </a:p>
                    <a:p>
                      <a:r>
                        <a:rPr lang="en-GB" sz="1600" dirty="0" err="1" smtClean="0"/>
                        <a:t>dann</a:t>
                      </a:r>
                      <a:r>
                        <a:rPr lang="en-GB" sz="1600" dirty="0" smtClean="0"/>
                        <a:t>              then</a:t>
                      </a:r>
                    </a:p>
                    <a:p>
                      <a:r>
                        <a:rPr lang="en-GB" sz="1600" dirty="0" err="1" smtClean="0"/>
                        <a:t>denn</a:t>
                      </a:r>
                      <a:r>
                        <a:rPr lang="en-GB" sz="1600" dirty="0" smtClean="0"/>
                        <a:t>             because</a:t>
                      </a:r>
                    </a:p>
                    <a:p>
                      <a:r>
                        <a:rPr lang="en-GB" sz="1600" dirty="0" err="1" smtClean="0"/>
                        <a:t>auch</a:t>
                      </a:r>
                      <a:r>
                        <a:rPr lang="en-GB" sz="1600" dirty="0" smtClean="0"/>
                        <a:t>              also</a:t>
                      </a:r>
                    </a:p>
                    <a:p>
                      <a:r>
                        <a:rPr lang="en-GB" sz="1600" dirty="0" err="1" smtClean="0"/>
                        <a:t>sehr</a:t>
                      </a:r>
                      <a:r>
                        <a:rPr lang="en-GB" sz="1600" dirty="0" smtClean="0"/>
                        <a:t>               very</a:t>
                      </a:r>
                    </a:p>
                    <a:p>
                      <a:r>
                        <a:rPr lang="en-GB" sz="1600" dirty="0" err="1" smtClean="0"/>
                        <a:t>ziemlich</a:t>
                      </a:r>
                      <a:r>
                        <a:rPr lang="en-GB" sz="1600" dirty="0" smtClean="0"/>
                        <a:t>        quite</a:t>
                      </a:r>
                    </a:p>
                    <a:p>
                      <a:endParaRPr lang="en-GB" sz="1600" dirty="0" smtClean="0"/>
                    </a:p>
                    <a:p>
                      <a:r>
                        <a:rPr lang="en-GB" sz="1600" dirty="0" smtClean="0"/>
                        <a:t>Add opinions as well!</a:t>
                      </a:r>
                    </a:p>
                    <a:p>
                      <a:endParaRPr lang="en-GB" sz="16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706880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490066"/>
          </a:xfrm>
        </p:spPr>
        <p:txBody>
          <a:bodyPr>
            <a:noAutofit/>
          </a:bodyPr>
          <a:lstStyle/>
          <a:p>
            <a:r>
              <a:rPr lang="en-GB" sz="3200" dirty="0" smtClean="0"/>
              <a:t>Task 3. Profile of a player</a:t>
            </a:r>
            <a:endParaRPr lang="en-GB" sz="3200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37306698"/>
              </p:ext>
            </p:extLst>
          </p:nvPr>
        </p:nvGraphicFramePr>
        <p:xfrm>
          <a:off x="107506" y="908720"/>
          <a:ext cx="8928990" cy="516175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520278"/>
                <a:gridCol w="3456384"/>
                <a:gridCol w="2952328"/>
              </a:tblGrid>
              <a:tr h="450148">
                <a:tc>
                  <a:txBody>
                    <a:bodyPr/>
                    <a:lstStyle/>
                    <a:p>
                      <a:pPr algn="ctr"/>
                      <a:r>
                        <a:rPr lang="en-GB" sz="1800" dirty="0" smtClean="0"/>
                        <a:t>3</a:t>
                      </a:r>
                      <a:r>
                        <a:rPr lang="en-GB" sz="1800" baseline="30000" dirty="0" smtClean="0"/>
                        <a:t>rd</a:t>
                      </a:r>
                      <a:r>
                        <a:rPr lang="en-GB" sz="1800" dirty="0" smtClean="0"/>
                        <a:t> place</a:t>
                      </a:r>
                      <a:endParaRPr lang="en-GB" sz="1800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dirty="0" smtClean="0"/>
                        <a:t>Runner</a:t>
                      </a:r>
                      <a:r>
                        <a:rPr lang="en-GB" sz="1800" baseline="0" dirty="0" smtClean="0"/>
                        <a:t> up</a:t>
                      </a:r>
                      <a:endParaRPr lang="en-GB" sz="1800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dirty="0" smtClean="0"/>
                        <a:t>World Cup Winner*</a:t>
                      </a:r>
                      <a:endParaRPr lang="en-GB" sz="1800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</a:tr>
              <a:tr h="701980">
                <a:tc>
                  <a:txBody>
                    <a:bodyPr/>
                    <a:lstStyle/>
                    <a:p>
                      <a:r>
                        <a:rPr lang="en-GB" sz="1600" dirty="0" smtClean="0"/>
                        <a:t>Bullet points profile of a player in French</a:t>
                      </a:r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 smtClean="0"/>
                        <a:t>Sentences about a</a:t>
                      </a:r>
                      <a:r>
                        <a:rPr lang="en-GB" sz="1600" baseline="0" dirty="0" smtClean="0"/>
                        <a:t> player in French</a:t>
                      </a:r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 smtClean="0"/>
                        <a:t>A paragraph to describe a player in </a:t>
                      </a:r>
                      <a:r>
                        <a:rPr lang="en-GB" sz="1600" baseline="0" dirty="0" smtClean="0"/>
                        <a:t>French</a:t>
                      </a:r>
                      <a:endParaRPr lang="en-GB" sz="1600" dirty="0"/>
                    </a:p>
                  </a:txBody>
                  <a:tcPr/>
                </a:tc>
              </a:tr>
              <a:tr h="4009629">
                <a:tc>
                  <a:txBody>
                    <a:bodyPr/>
                    <a:lstStyle/>
                    <a:p>
                      <a:r>
                        <a:rPr lang="en-GB" i="0" dirty="0" smtClean="0"/>
                        <a:t>Nom</a:t>
                      </a:r>
                      <a:r>
                        <a:rPr lang="en-GB" i="0" baseline="0" dirty="0" smtClean="0"/>
                        <a:t>        = name</a:t>
                      </a:r>
                    </a:p>
                    <a:p>
                      <a:r>
                        <a:rPr lang="en-GB" i="0" baseline="0" dirty="0" err="1" smtClean="0"/>
                        <a:t>Âge</a:t>
                      </a:r>
                      <a:r>
                        <a:rPr lang="en-GB" i="0" baseline="0" dirty="0" smtClean="0"/>
                        <a:t>          = age</a:t>
                      </a:r>
                    </a:p>
                    <a:p>
                      <a:r>
                        <a:rPr lang="en-GB" i="0" baseline="0" dirty="0" err="1" smtClean="0"/>
                        <a:t>Habite</a:t>
                      </a:r>
                      <a:r>
                        <a:rPr lang="en-GB" i="0" baseline="0" dirty="0" smtClean="0"/>
                        <a:t>   = lives in</a:t>
                      </a:r>
                    </a:p>
                    <a:p>
                      <a:r>
                        <a:rPr lang="en-GB" i="0" baseline="0" dirty="0" err="1" smtClean="0"/>
                        <a:t>Famille</a:t>
                      </a:r>
                      <a:r>
                        <a:rPr lang="en-GB" i="0" baseline="0" dirty="0" smtClean="0"/>
                        <a:t>      = family</a:t>
                      </a:r>
                    </a:p>
                    <a:p>
                      <a:r>
                        <a:rPr lang="en-GB" i="0" baseline="0" dirty="0" err="1" smtClean="0"/>
                        <a:t>Nationalité</a:t>
                      </a:r>
                      <a:r>
                        <a:rPr lang="en-GB" i="0" baseline="0" dirty="0" smtClean="0"/>
                        <a:t> = nationality</a:t>
                      </a:r>
                    </a:p>
                    <a:p>
                      <a:r>
                        <a:rPr lang="en-GB" i="0" baseline="0" dirty="0" err="1" smtClean="0"/>
                        <a:t>Loisirs</a:t>
                      </a:r>
                      <a:r>
                        <a:rPr lang="en-GB" i="0" baseline="0" dirty="0" smtClean="0"/>
                        <a:t>      = hobbies</a:t>
                      </a:r>
                    </a:p>
                    <a:p>
                      <a:r>
                        <a:rPr lang="en-GB" i="0" baseline="0" dirty="0" err="1" smtClean="0"/>
                        <a:t>Animaux</a:t>
                      </a:r>
                      <a:r>
                        <a:rPr lang="en-GB" i="0" baseline="0" dirty="0" smtClean="0"/>
                        <a:t>   = pets</a:t>
                      </a:r>
                    </a:p>
                    <a:p>
                      <a:r>
                        <a:rPr lang="en-GB" i="0" baseline="0" dirty="0" err="1" smtClean="0"/>
                        <a:t>Équipe</a:t>
                      </a:r>
                      <a:r>
                        <a:rPr lang="en-GB" i="0" baseline="0" dirty="0" smtClean="0"/>
                        <a:t> = team</a:t>
                      </a:r>
                      <a:endParaRPr lang="en-GB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i="0" dirty="0" smtClean="0"/>
                        <a:t>Il </a:t>
                      </a:r>
                      <a:r>
                        <a:rPr lang="en-GB" i="0" dirty="0" err="1" smtClean="0"/>
                        <a:t>s’appelle</a:t>
                      </a:r>
                      <a:r>
                        <a:rPr lang="en-GB" i="0" baseline="0" dirty="0" smtClean="0"/>
                        <a:t>…</a:t>
                      </a:r>
                    </a:p>
                    <a:p>
                      <a:r>
                        <a:rPr lang="en-GB" i="1" baseline="0" dirty="0" smtClean="0"/>
                        <a:t>He is called…</a:t>
                      </a:r>
                    </a:p>
                    <a:p>
                      <a:endParaRPr lang="en-GB" i="1" baseline="0" dirty="0" smtClean="0"/>
                    </a:p>
                    <a:p>
                      <a:r>
                        <a:rPr lang="en-GB" i="0" baseline="0" dirty="0" smtClean="0"/>
                        <a:t>Il </a:t>
                      </a:r>
                      <a:r>
                        <a:rPr lang="en-GB" i="0" baseline="0" dirty="0" err="1" smtClean="0"/>
                        <a:t>est</a:t>
                      </a:r>
                      <a:r>
                        <a:rPr lang="en-GB" i="0" baseline="0" dirty="0" smtClean="0"/>
                        <a:t> … / Il </a:t>
                      </a:r>
                      <a:r>
                        <a:rPr lang="en-GB" i="0" baseline="0" dirty="0" err="1" smtClean="0"/>
                        <a:t>habite</a:t>
                      </a:r>
                      <a:r>
                        <a:rPr lang="en-GB" i="0" baseline="0" dirty="0" smtClean="0"/>
                        <a:t> ../ Il a..</a:t>
                      </a:r>
                    </a:p>
                    <a:p>
                      <a:r>
                        <a:rPr lang="en-GB" i="1" baseline="0" dirty="0" smtClean="0"/>
                        <a:t>He is … / he lives.. / he has …</a:t>
                      </a:r>
                    </a:p>
                    <a:p>
                      <a:endParaRPr lang="en-GB" i="1" dirty="0" smtClean="0"/>
                    </a:p>
                    <a:p>
                      <a:r>
                        <a:rPr lang="en-GB" i="0" dirty="0" smtClean="0"/>
                        <a:t>Il </a:t>
                      </a:r>
                      <a:r>
                        <a:rPr lang="en-GB" i="0" dirty="0" err="1" smtClean="0"/>
                        <a:t>aime</a:t>
                      </a:r>
                      <a:r>
                        <a:rPr lang="en-GB" i="0" dirty="0" smtClean="0"/>
                        <a:t> </a:t>
                      </a:r>
                      <a:r>
                        <a:rPr lang="en-GB" i="0" dirty="0" err="1" smtClean="0"/>
                        <a:t>jouer</a:t>
                      </a:r>
                      <a:r>
                        <a:rPr lang="en-GB" i="0" dirty="0" smtClean="0"/>
                        <a:t> / Il </a:t>
                      </a:r>
                      <a:r>
                        <a:rPr lang="en-GB" i="0" dirty="0" err="1" smtClean="0"/>
                        <a:t>aime</a:t>
                      </a:r>
                      <a:r>
                        <a:rPr lang="en-GB" i="0" dirty="0" smtClean="0"/>
                        <a:t> </a:t>
                      </a:r>
                      <a:r>
                        <a:rPr lang="en-GB" i="0" dirty="0" err="1" smtClean="0"/>
                        <a:t>regarder</a:t>
                      </a:r>
                      <a:endParaRPr lang="en-GB" i="0" dirty="0" smtClean="0"/>
                    </a:p>
                    <a:p>
                      <a:r>
                        <a:rPr lang="en-GB" i="1" dirty="0" smtClean="0"/>
                        <a:t>He likes</a:t>
                      </a:r>
                      <a:r>
                        <a:rPr lang="en-GB" i="1" baseline="0" dirty="0" smtClean="0"/>
                        <a:t> to play/He likes to watch</a:t>
                      </a:r>
                    </a:p>
                    <a:p>
                      <a:endParaRPr lang="en-GB" i="1" baseline="0" dirty="0" smtClean="0"/>
                    </a:p>
                    <a:p>
                      <a:r>
                        <a:rPr lang="en-GB" i="0" baseline="0" dirty="0" smtClean="0"/>
                        <a:t>Il </a:t>
                      </a:r>
                      <a:r>
                        <a:rPr lang="en-GB" i="0" baseline="0" dirty="0" err="1" smtClean="0"/>
                        <a:t>joue</a:t>
                      </a:r>
                      <a:r>
                        <a:rPr lang="en-GB" i="0" baseline="0" dirty="0" smtClean="0"/>
                        <a:t> chez …</a:t>
                      </a:r>
                    </a:p>
                    <a:p>
                      <a:r>
                        <a:rPr lang="en-GB" i="1" baseline="0" dirty="0" smtClean="0"/>
                        <a:t>He plays for…</a:t>
                      </a:r>
                      <a:endParaRPr lang="en-GB" i="1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b="1" u="sng" dirty="0" smtClean="0"/>
                        <a:t>Useful Words:</a:t>
                      </a:r>
                    </a:p>
                    <a:p>
                      <a:r>
                        <a:rPr lang="en-GB" sz="1600" dirty="0" smtClean="0"/>
                        <a:t>et                  and</a:t>
                      </a:r>
                    </a:p>
                    <a:p>
                      <a:r>
                        <a:rPr lang="en-GB" sz="1600" dirty="0" err="1" smtClean="0"/>
                        <a:t>mais</a:t>
                      </a:r>
                      <a:r>
                        <a:rPr lang="en-GB" sz="1600" dirty="0" smtClean="0"/>
                        <a:t>              but</a:t>
                      </a:r>
                    </a:p>
                    <a:p>
                      <a:r>
                        <a:rPr lang="en-GB" sz="1600" dirty="0" err="1" smtClean="0"/>
                        <a:t>puis</a:t>
                      </a:r>
                      <a:r>
                        <a:rPr lang="en-GB" sz="1600" dirty="0" smtClean="0"/>
                        <a:t>              then</a:t>
                      </a:r>
                    </a:p>
                    <a:p>
                      <a:r>
                        <a:rPr lang="en-GB" sz="1600" dirty="0" err="1" smtClean="0"/>
                        <a:t>parce</a:t>
                      </a:r>
                      <a:r>
                        <a:rPr lang="en-GB" sz="1600" dirty="0" smtClean="0"/>
                        <a:t> </a:t>
                      </a:r>
                      <a:r>
                        <a:rPr lang="en-GB" sz="1600" dirty="0" err="1" smtClean="0"/>
                        <a:t>que</a:t>
                      </a:r>
                      <a:r>
                        <a:rPr lang="en-GB" sz="1600" dirty="0" smtClean="0"/>
                        <a:t>    because</a:t>
                      </a:r>
                    </a:p>
                    <a:p>
                      <a:r>
                        <a:rPr lang="en-GB" sz="1600" dirty="0" err="1" smtClean="0"/>
                        <a:t>aussi</a:t>
                      </a:r>
                      <a:r>
                        <a:rPr lang="en-GB" sz="1600" dirty="0" smtClean="0"/>
                        <a:t>            also</a:t>
                      </a:r>
                    </a:p>
                    <a:p>
                      <a:r>
                        <a:rPr lang="en-GB" sz="1600" dirty="0" err="1" smtClean="0"/>
                        <a:t>très</a:t>
                      </a:r>
                      <a:r>
                        <a:rPr lang="en-GB" sz="1600" dirty="0" smtClean="0"/>
                        <a:t>              very</a:t>
                      </a:r>
                    </a:p>
                    <a:p>
                      <a:r>
                        <a:rPr lang="en-GB" sz="1600" dirty="0" err="1" smtClean="0"/>
                        <a:t>assez</a:t>
                      </a:r>
                      <a:r>
                        <a:rPr lang="en-GB" sz="1600" baseline="0" dirty="0" smtClean="0"/>
                        <a:t>  </a:t>
                      </a:r>
                      <a:r>
                        <a:rPr lang="en-GB" sz="1600" dirty="0" smtClean="0"/>
                        <a:t>        quite</a:t>
                      </a:r>
                    </a:p>
                    <a:p>
                      <a:endParaRPr lang="en-GB" sz="1600" dirty="0" smtClean="0"/>
                    </a:p>
                    <a:p>
                      <a:r>
                        <a:rPr lang="en-GB" sz="1600" dirty="0" smtClean="0"/>
                        <a:t>Add opinions as well!</a:t>
                      </a:r>
                    </a:p>
                    <a:p>
                      <a:endParaRPr lang="en-GB" sz="16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500792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150</TotalTime>
  <Words>1332</Words>
  <Application>Microsoft Office PowerPoint</Application>
  <PresentationFormat>On-screen Show (4:3)</PresentationFormat>
  <Paragraphs>279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Assessment Criteria</vt:lpstr>
      <vt:lpstr>Task 1. Present the flag of your country</vt:lpstr>
      <vt:lpstr>Task 1. Present the flag of your country</vt:lpstr>
      <vt:lpstr>Task 2. Football Kit</vt:lpstr>
      <vt:lpstr>Task 2. Football Kit</vt:lpstr>
      <vt:lpstr>Task 3. Profile of a player</vt:lpstr>
      <vt:lpstr>Task 3. Profile of a player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Assessment Criteria</dc:title>
  <dc:creator>Hooms</dc:creator>
  <cp:lastModifiedBy>Clare</cp:lastModifiedBy>
  <cp:revision>11</cp:revision>
  <cp:lastPrinted>2014-06-30T09:40:04Z</cp:lastPrinted>
  <dcterms:created xsi:type="dcterms:W3CDTF">2014-06-29T15:07:50Z</dcterms:created>
  <dcterms:modified xsi:type="dcterms:W3CDTF">2014-07-02T13:34:10Z</dcterms:modified>
</cp:coreProperties>
</file>